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5" r:id="rId1"/>
  </p:sldMasterIdLst>
  <p:notesMasterIdLst>
    <p:notesMasterId r:id="rId22"/>
  </p:notesMasterIdLst>
  <p:sldIdLst>
    <p:sldId id="256" r:id="rId2"/>
    <p:sldId id="258" r:id="rId3"/>
    <p:sldId id="259" r:id="rId4"/>
    <p:sldId id="262" r:id="rId5"/>
    <p:sldId id="307" r:id="rId6"/>
    <p:sldId id="263" r:id="rId7"/>
    <p:sldId id="264" r:id="rId8"/>
    <p:sldId id="308" r:id="rId9"/>
    <p:sldId id="265" r:id="rId10"/>
    <p:sldId id="309" r:id="rId11"/>
    <p:sldId id="311" r:id="rId12"/>
    <p:sldId id="310" r:id="rId13"/>
    <p:sldId id="312" r:id="rId14"/>
    <p:sldId id="313" r:id="rId15"/>
    <p:sldId id="304" r:id="rId16"/>
    <p:sldId id="306" r:id="rId17"/>
    <p:sldId id="305" r:id="rId18"/>
    <p:sldId id="267" r:id="rId19"/>
    <p:sldId id="314" r:id="rId20"/>
    <p:sldId id="273" r:id="rId21"/>
  </p:sldIdLst>
  <p:sldSz cx="9144000" cy="5143500" type="screen16x9"/>
  <p:notesSz cx="6858000" cy="9144000"/>
  <p:embeddedFontLst>
    <p:embeddedFont>
      <p:font typeface="Catamaran" panose="020B0604020202020204" charset="0"/>
      <p:regular r:id="rId23"/>
      <p:bold r:id="rId24"/>
    </p:embeddedFont>
    <p:embeddedFont>
      <p:font typeface="Russo One" panose="020B0604020202020204" charset="0"/>
      <p:regular r:id="rId25"/>
    </p:embeddedFont>
    <p:embeddedFont>
      <p:font typeface="Unna" panose="020B0604020202020204" charset="0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9EE7AC5-0906-4680-8059-58FD6CA32DAD}">
  <a:tblStyle styleId="{39EE7AC5-0906-4680-8059-58FD6CA32DA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946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3" name="Google Shape;1473;g11434886b75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4" name="Google Shape;1474;g11434886b75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" name="Google Shape;1617;g11432e389cb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8" name="Google Shape;1618;g11432e389cb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4195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" name="Google Shape;1617;g11432e389cb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8" name="Google Shape;1618;g11432e389cb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07325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4" name="Google Shape;1524;g118d0ada648_2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5" name="Google Shape;1525;g118d0ada648_2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42918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0" name="Google Shape;1550;g118d0ada648_2_3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1" name="Google Shape;1551;g118d0ada648_2_3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26346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0" name="Google Shape;1550;g118d0ada648_2_3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1" name="Google Shape;1551;g118d0ada648_2_3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53353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0" name="Google Shape;1550;g118d0ada648_2_3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1" name="Google Shape;1551;g118d0ada648_2_3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65659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0" name="Google Shape;1550;g118d0ada648_2_3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1" name="Google Shape;1551;g118d0ada648_2_3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26111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0" name="Google Shape;1550;g118d0ada648_2_3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1" name="Google Shape;1551;g118d0ada648_2_3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17214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g11432e389cb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6" name="Google Shape;1636;g11432e389cb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g11432e389cb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6" name="Google Shape;1636;g11432e389cb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24298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g118d0ada648_2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5" name="Google Shape;1495;g118d0ada648_2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5" name="Google Shape;1835;g11432e389cb_0_3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6" name="Google Shape;1836;g11432e389cb_0_3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4" name="Google Shape;1524;g118d0ada648_2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5" name="Google Shape;1525;g118d0ada648_2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0" name="Google Shape;1550;g118d0ada648_2_3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1" name="Google Shape;1551;g118d0ada648_2_3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4" name="Google Shape;1524;g118d0ada648_2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5" name="Google Shape;1525;g118d0ada648_2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7256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8" name="Google Shape;1558;g11432e389c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9" name="Google Shape;1559;g11432e389c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1" name="Google Shape;1601;g11432e389cb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2" name="Google Shape;1602;g11432e389cb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1" name="Google Shape;1601;g11432e389cb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2" name="Google Shape;1602;g11432e389cb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92481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" name="Google Shape;1617;g11432e389cb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8" name="Google Shape;1618;g11432e389cb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rypto Mining Project Proposal by Slidesgo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3225" y="1058875"/>
            <a:ext cx="4053300" cy="237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919050" y="3713700"/>
            <a:ext cx="3466500" cy="413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pic>
        <p:nvPicPr>
          <p:cNvPr id="11" name="Google Shape;11;p2"/>
          <p:cNvPicPr preferRelativeResize="0"/>
          <p:nvPr/>
        </p:nvPicPr>
        <p:blipFill>
          <a:blip r:embed="rId2">
            <a:alphaModFix amt="31000"/>
          </a:blip>
          <a:stretch>
            <a:fillRect/>
          </a:stretch>
        </p:blipFill>
        <p:spPr>
          <a:xfrm flipH="1">
            <a:off x="83800" y="-1062330"/>
            <a:ext cx="3691100" cy="230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>
          <a:blip r:embed="rId3">
            <a:alphaModFix amt="31000"/>
          </a:blip>
          <a:stretch>
            <a:fillRect/>
          </a:stretch>
        </p:blipFill>
        <p:spPr>
          <a:xfrm flipH="1">
            <a:off x="1039300" y="-405100"/>
            <a:ext cx="9144003" cy="620612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" name="Google Shape;13;p2"/>
          <p:cNvGrpSpPr/>
          <p:nvPr/>
        </p:nvGrpSpPr>
        <p:grpSpPr>
          <a:xfrm flipH="1">
            <a:off x="4766517" y="-72583"/>
            <a:ext cx="4497070" cy="5216035"/>
            <a:chOff x="5082600" y="539500"/>
            <a:chExt cx="3437076" cy="3986575"/>
          </a:xfrm>
        </p:grpSpPr>
        <p:grpSp>
          <p:nvGrpSpPr>
            <p:cNvPr id="14" name="Google Shape;14;p2"/>
            <p:cNvGrpSpPr/>
            <p:nvPr/>
          </p:nvGrpSpPr>
          <p:grpSpPr>
            <a:xfrm>
              <a:off x="5082600" y="539500"/>
              <a:ext cx="3437076" cy="3971150"/>
              <a:chOff x="5082600" y="539500"/>
              <a:chExt cx="3437076" cy="3971150"/>
            </a:xfrm>
          </p:grpSpPr>
          <p:grpSp>
            <p:nvGrpSpPr>
              <p:cNvPr id="15" name="Google Shape;15;p2"/>
              <p:cNvGrpSpPr/>
              <p:nvPr/>
            </p:nvGrpSpPr>
            <p:grpSpPr>
              <a:xfrm>
                <a:off x="5082600" y="539500"/>
                <a:ext cx="3437076" cy="3971150"/>
                <a:chOff x="2222725" y="1095600"/>
                <a:chExt cx="3437076" cy="3971150"/>
              </a:xfrm>
            </p:grpSpPr>
            <p:sp>
              <p:nvSpPr>
                <p:cNvPr id="16" name="Google Shape;16;p2"/>
                <p:cNvSpPr/>
                <p:nvPr/>
              </p:nvSpPr>
              <p:spPr>
                <a:xfrm>
                  <a:off x="4092850" y="2165975"/>
                  <a:ext cx="1491700" cy="782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668" h="31294" extrusionOk="0">
                      <a:moveTo>
                        <a:pt x="39212" y="31293"/>
                      </a:moveTo>
                      <a:lnTo>
                        <a:pt x="0" y="31293"/>
                      </a:lnTo>
                      <a:lnTo>
                        <a:pt x="0" y="30549"/>
                      </a:lnTo>
                      <a:lnTo>
                        <a:pt x="38468" y="30549"/>
                      </a:lnTo>
                      <a:lnTo>
                        <a:pt x="38468" y="1"/>
                      </a:lnTo>
                      <a:lnTo>
                        <a:pt x="59667" y="1"/>
                      </a:lnTo>
                      <a:lnTo>
                        <a:pt x="59667" y="745"/>
                      </a:lnTo>
                      <a:lnTo>
                        <a:pt x="39212" y="745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" name="Google Shape;17;p2"/>
                <p:cNvSpPr/>
                <p:nvPr/>
              </p:nvSpPr>
              <p:spPr>
                <a:xfrm>
                  <a:off x="5573740" y="2144262"/>
                  <a:ext cx="7967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472" extrusionOk="0">
                      <a:moveTo>
                        <a:pt x="1579" y="2472"/>
                      </a:moveTo>
                      <a:cubicBezTo>
                        <a:pt x="3186" y="2472"/>
                        <a:pt x="3186" y="1"/>
                        <a:pt x="1579" y="1"/>
                      </a:cubicBezTo>
                      <a:lnTo>
                        <a:pt x="1579" y="1"/>
                      </a:lnTo>
                      <a:cubicBezTo>
                        <a:pt x="1" y="1"/>
                        <a:pt x="1" y="2472"/>
                        <a:pt x="157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" name="Google Shape;18;p2"/>
                <p:cNvSpPr/>
                <p:nvPr/>
              </p:nvSpPr>
              <p:spPr>
                <a:xfrm>
                  <a:off x="4555825" y="3173100"/>
                  <a:ext cx="1036900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476" h="745" extrusionOk="0">
                      <a:moveTo>
                        <a:pt x="1" y="745"/>
                      </a:moveTo>
                      <a:lnTo>
                        <a:pt x="41476" y="745"/>
                      </a:lnTo>
                      <a:lnTo>
                        <a:pt x="41476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" name="Google Shape;19;p2"/>
                <p:cNvSpPr/>
                <p:nvPr/>
              </p:nvSpPr>
              <p:spPr>
                <a:xfrm>
                  <a:off x="2566175" y="1566775"/>
                  <a:ext cx="1329425" cy="1247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177" h="49903" extrusionOk="0">
                      <a:moveTo>
                        <a:pt x="1" y="1"/>
                      </a:moveTo>
                      <a:lnTo>
                        <a:pt x="1" y="745"/>
                      </a:lnTo>
                      <a:lnTo>
                        <a:pt x="29388" y="745"/>
                      </a:lnTo>
                      <a:lnTo>
                        <a:pt x="29388" y="49902"/>
                      </a:lnTo>
                      <a:lnTo>
                        <a:pt x="53177" y="49902"/>
                      </a:lnTo>
                      <a:lnTo>
                        <a:pt x="53177" y="49158"/>
                      </a:lnTo>
                      <a:lnTo>
                        <a:pt x="30132" y="49158"/>
                      </a:lnTo>
                      <a:lnTo>
                        <a:pt x="30132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" name="Google Shape;20;p2"/>
                <p:cNvSpPr/>
                <p:nvPr/>
              </p:nvSpPr>
              <p:spPr>
                <a:xfrm>
                  <a:off x="4065300" y="3514000"/>
                  <a:ext cx="18625" cy="1367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5" h="54696" extrusionOk="0">
                      <a:moveTo>
                        <a:pt x="0" y="54696"/>
                      </a:moveTo>
                      <a:lnTo>
                        <a:pt x="745" y="54696"/>
                      </a:lnTo>
                      <a:lnTo>
                        <a:pt x="745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" name="Google Shape;21;p2"/>
                <p:cNvSpPr/>
                <p:nvPr/>
              </p:nvSpPr>
              <p:spPr>
                <a:xfrm>
                  <a:off x="3898575" y="3514000"/>
                  <a:ext cx="18625" cy="1552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5" h="62110" extrusionOk="0">
                      <a:moveTo>
                        <a:pt x="0" y="62109"/>
                      </a:moveTo>
                      <a:lnTo>
                        <a:pt x="744" y="62109"/>
                      </a:lnTo>
                      <a:lnTo>
                        <a:pt x="744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" name="Google Shape;22;p2"/>
                <p:cNvSpPr/>
                <p:nvPr/>
              </p:nvSpPr>
              <p:spPr>
                <a:xfrm>
                  <a:off x="4202250" y="3313025"/>
                  <a:ext cx="1217800" cy="1383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12" h="55321" extrusionOk="0">
                      <a:moveTo>
                        <a:pt x="1" y="1"/>
                      </a:moveTo>
                      <a:lnTo>
                        <a:pt x="1" y="37457"/>
                      </a:lnTo>
                      <a:lnTo>
                        <a:pt x="47967" y="37457"/>
                      </a:lnTo>
                      <a:lnTo>
                        <a:pt x="47967" y="55321"/>
                      </a:lnTo>
                      <a:lnTo>
                        <a:pt x="48711" y="55321"/>
                      </a:lnTo>
                      <a:lnTo>
                        <a:pt x="48711" y="36712"/>
                      </a:lnTo>
                      <a:lnTo>
                        <a:pt x="745" y="36712"/>
                      </a:lnTo>
                      <a:lnTo>
                        <a:pt x="745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" name="Google Shape;23;p2"/>
                <p:cNvSpPr/>
                <p:nvPr/>
              </p:nvSpPr>
              <p:spPr>
                <a:xfrm>
                  <a:off x="2822225" y="3313025"/>
                  <a:ext cx="943875" cy="564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755" h="22570" extrusionOk="0">
                      <a:moveTo>
                        <a:pt x="37010" y="1"/>
                      </a:moveTo>
                      <a:lnTo>
                        <a:pt x="37010" y="21825"/>
                      </a:lnTo>
                      <a:lnTo>
                        <a:pt x="1" y="21825"/>
                      </a:lnTo>
                      <a:lnTo>
                        <a:pt x="1" y="22570"/>
                      </a:lnTo>
                      <a:lnTo>
                        <a:pt x="37754" y="22570"/>
                      </a:lnTo>
                      <a:lnTo>
                        <a:pt x="37754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" name="Google Shape;24;p2"/>
                <p:cNvSpPr/>
                <p:nvPr/>
              </p:nvSpPr>
              <p:spPr>
                <a:xfrm>
                  <a:off x="3932800" y="1126125"/>
                  <a:ext cx="282875" cy="1506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15" h="60264" extrusionOk="0">
                      <a:moveTo>
                        <a:pt x="1" y="0"/>
                      </a:moveTo>
                      <a:lnTo>
                        <a:pt x="1" y="60263"/>
                      </a:lnTo>
                      <a:lnTo>
                        <a:pt x="11315" y="60263"/>
                      </a:lnTo>
                      <a:lnTo>
                        <a:pt x="11315" y="16734"/>
                      </a:lnTo>
                      <a:lnTo>
                        <a:pt x="10570" y="16734"/>
                      </a:lnTo>
                      <a:lnTo>
                        <a:pt x="10570" y="59519"/>
                      </a:lnTo>
                      <a:lnTo>
                        <a:pt x="745" y="59519"/>
                      </a:lnTo>
                      <a:lnTo>
                        <a:pt x="745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" name="Google Shape;25;p2"/>
                <p:cNvSpPr/>
                <p:nvPr/>
              </p:nvSpPr>
              <p:spPr>
                <a:xfrm>
                  <a:off x="3747450" y="4004525"/>
                  <a:ext cx="18650" cy="64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6" h="25637" extrusionOk="0">
                      <a:moveTo>
                        <a:pt x="1" y="25636"/>
                      </a:moveTo>
                      <a:lnTo>
                        <a:pt x="745" y="25636"/>
                      </a:lnTo>
                      <a:lnTo>
                        <a:pt x="745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" name="Google Shape;26;p2"/>
                <p:cNvSpPr/>
                <p:nvPr/>
              </p:nvSpPr>
              <p:spPr>
                <a:xfrm>
                  <a:off x="4359325" y="3514000"/>
                  <a:ext cx="646100" cy="305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844" h="12209" extrusionOk="0">
                      <a:moveTo>
                        <a:pt x="0" y="1"/>
                      </a:moveTo>
                      <a:lnTo>
                        <a:pt x="0" y="12208"/>
                      </a:lnTo>
                      <a:lnTo>
                        <a:pt x="25844" y="12208"/>
                      </a:lnTo>
                      <a:lnTo>
                        <a:pt x="25844" y="11464"/>
                      </a:lnTo>
                      <a:lnTo>
                        <a:pt x="745" y="11464"/>
                      </a:lnTo>
                      <a:lnTo>
                        <a:pt x="745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" name="Google Shape;27;p2"/>
                <p:cNvSpPr/>
                <p:nvPr/>
              </p:nvSpPr>
              <p:spPr>
                <a:xfrm>
                  <a:off x="2265150" y="2795700"/>
                  <a:ext cx="1434044" cy="206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902" h="8249" extrusionOk="0">
                      <a:moveTo>
                        <a:pt x="1" y="1"/>
                      </a:moveTo>
                      <a:lnTo>
                        <a:pt x="1" y="745"/>
                      </a:lnTo>
                      <a:lnTo>
                        <a:pt x="43471" y="745"/>
                      </a:lnTo>
                      <a:lnTo>
                        <a:pt x="43471" y="8248"/>
                      </a:lnTo>
                      <a:lnTo>
                        <a:pt x="78902" y="8248"/>
                      </a:lnTo>
                      <a:lnTo>
                        <a:pt x="78902" y="7504"/>
                      </a:lnTo>
                      <a:lnTo>
                        <a:pt x="44215" y="7504"/>
                      </a:lnTo>
                      <a:lnTo>
                        <a:pt x="44215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" name="Google Shape;28;p2"/>
                <p:cNvSpPr/>
                <p:nvPr/>
              </p:nvSpPr>
              <p:spPr>
                <a:xfrm>
                  <a:off x="4164300" y="1513925"/>
                  <a:ext cx="80400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6" h="2502" extrusionOk="0">
                      <a:moveTo>
                        <a:pt x="1608" y="2502"/>
                      </a:moveTo>
                      <a:cubicBezTo>
                        <a:pt x="3216" y="250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" name="Google Shape;29;p2"/>
                <p:cNvSpPr/>
                <p:nvPr/>
              </p:nvSpPr>
              <p:spPr>
                <a:xfrm>
                  <a:off x="3903775" y="1095600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8" y="2472"/>
                      </a:moveTo>
                      <a:cubicBezTo>
                        <a:pt x="3216" y="247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1" y="1"/>
                        <a:pt x="1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" name="Google Shape;30;p2"/>
                <p:cNvSpPr/>
                <p:nvPr/>
              </p:nvSpPr>
              <p:spPr>
                <a:xfrm>
                  <a:off x="2526725" y="1542225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8" y="2471"/>
                      </a:moveTo>
                      <a:cubicBezTo>
                        <a:pt x="3216" y="2471"/>
                        <a:pt x="3216" y="0"/>
                        <a:pt x="1608" y="0"/>
                      </a:cubicBezTo>
                      <a:lnTo>
                        <a:pt x="1608" y="0"/>
                      </a:lnTo>
                      <a:cubicBezTo>
                        <a:pt x="1" y="0"/>
                        <a:pt x="1" y="2471"/>
                        <a:pt x="1608" y="2471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" name="Google Shape;31;p2"/>
                <p:cNvSpPr/>
                <p:nvPr/>
              </p:nvSpPr>
              <p:spPr>
                <a:xfrm>
                  <a:off x="2222725" y="2779325"/>
                  <a:ext cx="8042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502" extrusionOk="0">
                      <a:moveTo>
                        <a:pt x="1609" y="2502"/>
                      </a:moveTo>
                      <a:cubicBezTo>
                        <a:pt x="3217" y="2502"/>
                        <a:pt x="3217" y="1"/>
                        <a:pt x="1609" y="1"/>
                      </a:cubicBezTo>
                      <a:lnTo>
                        <a:pt x="1609" y="1"/>
                      </a:lnTo>
                      <a:cubicBezTo>
                        <a:pt x="1" y="1"/>
                        <a:pt x="1" y="2502"/>
                        <a:pt x="1609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" name="Google Shape;32;p2"/>
                <p:cNvSpPr/>
                <p:nvPr/>
              </p:nvSpPr>
              <p:spPr>
                <a:xfrm>
                  <a:off x="2757698" y="3840025"/>
                  <a:ext cx="8042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502" extrusionOk="0">
                      <a:moveTo>
                        <a:pt x="1608" y="2502"/>
                      </a:moveTo>
                      <a:cubicBezTo>
                        <a:pt x="3216" y="250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" name="Google Shape;33;p2"/>
                <p:cNvSpPr/>
                <p:nvPr/>
              </p:nvSpPr>
              <p:spPr>
                <a:xfrm>
                  <a:off x="3716561" y="4639906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9" y="2472"/>
                      </a:moveTo>
                      <a:cubicBezTo>
                        <a:pt x="3217" y="2472"/>
                        <a:pt x="3217" y="0"/>
                        <a:pt x="1609" y="0"/>
                      </a:cubicBezTo>
                      <a:lnTo>
                        <a:pt x="1609" y="0"/>
                      </a:lnTo>
                      <a:cubicBezTo>
                        <a:pt x="1" y="0"/>
                        <a:pt x="1" y="2472"/>
                        <a:pt x="160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" name="Google Shape;34;p2"/>
                <p:cNvSpPr/>
                <p:nvPr/>
              </p:nvSpPr>
              <p:spPr>
                <a:xfrm>
                  <a:off x="3716579" y="3947448"/>
                  <a:ext cx="80400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6" h="2472" extrusionOk="0">
                      <a:moveTo>
                        <a:pt x="1608" y="2471"/>
                      </a:moveTo>
                      <a:cubicBezTo>
                        <a:pt x="3216" y="2471"/>
                        <a:pt x="3216" y="0"/>
                        <a:pt x="1608" y="0"/>
                      </a:cubicBezTo>
                      <a:lnTo>
                        <a:pt x="1608" y="0"/>
                      </a:lnTo>
                      <a:cubicBezTo>
                        <a:pt x="0" y="0"/>
                        <a:pt x="0" y="2471"/>
                        <a:pt x="1608" y="2471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" name="Google Shape;35;p2"/>
                <p:cNvSpPr/>
                <p:nvPr/>
              </p:nvSpPr>
              <p:spPr>
                <a:xfrm>
                  <a:off x="4034025" y="4848625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9" y="2472"/>
                      </a:moveTo>
                      <a:cubicBezTo>
                        <a:pt x="3217" y="2472"/>
                        <a:pt x="3217" y="1"/>
                        <a:pt x="1609" y="1"/>
                      </a:cubicBezTo>
                      <a:lnTo>
                        <a:pt x="1609" y="1"/>
                      </a:lnTo>
                      <a:cubicBezTo>
                        <a:pt x="1" y="1"/>
                        <a:pt x="1" y="2472"/>
                        <a:pt x="160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" name="Google Shape;36;p2"/>
                <p:cNvSpPr/>
                <p:nvPr/>
              </p:nvSpPr>
              <p:spPr>
                <a:xfrm>
                  <a:off x="5371216" y="4691404"/>
                  <a:ext cx="7967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472" extrusionOk="0">
                      <a:moveTo>
                        <a:pt x="1609" y="2472"/>
                      </a:moveTo>
                      <a:cubicBezTo>
                        <a:pt x="3187" y="2472"/>
                        <a:pt x="3187" y="0"/>
                        <a:pt x="1609" y="0"/>
                      </a:cubicBezTo>
                      <a:lnTo>
                        <a:pt x="1609" y="0"/>
                      </a:lnTo>
                      <a:cubicBezTo>
                        <a:pt x="1" y="0"/>
                        <a:pt x="1" y="2472"/>
                        <a:pt x="160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" name="Google Shape;37;p2"/>
                <p:cNvSpPr/>
                <p:nvPr/>
              </p:nvSpPr>
              <p:spPr>
                <a:xfrm>
                  <a:off x="4982761" y="3778219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8" y="2472"/>
                      </a:moveTo>
                      <a:cubicBezTo>
                        <a:pt x="3216" y="247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" name="Google Shape;38;p2"/>
                <p:cNvSpPr/>
                <p:nvPr/>
              </p:nvSpPr>
              <p:spPr>
                <a:xfrm>
                  <a:off x="5580126" y="3151513"/>
                  <a:ext cx="7967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472" extrusionOk="0">
                      <a:moveTo>
                        <a:pt x="1608" y="2472"/>
                      </a:moveTo>
                      <a:cubicBezTo>
                        <a:pt x="3186" y="2472"/>
                        <a:pt x="318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" name="Google Shape;39;p2"/>
                <p:cNvSpPr/>
                <p:nvPr/>
              </p:nvSpPr>
              <p:spPr>
                <a:xfrm>
                  <a:off x="2566175" y="3254975"/>
                  <a:ext cx="1191725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669" h="745" extrusionOk="0">
                      <a:moveTo>
                        <a:pt x="1" y="745"/>
                      </a:moveTo>
                      <a:lnTo>
                        <a:pt x="47669" y="745"/>
                      </a:lnTo>
                      <a:lnTo>
                        <a:pt x="47669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" name="Google Shape;40;p2"/>
                <p:cNvSpPr/>
                <p:nvPr/>
              </p:nvSpPr>
              <p:spPr>
                <a:xfrm>
                  <a:off x="4648125" y="3542300"/>
                  <a:ext cx="357300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92" h="745" extrusionOk="0">
                      <a:moveTo>
                        <a:pt x="1" y="745"/>
                      </a:moveTo>
                      <a:lnTo>
                        <a:pt x="14292" y="745"/>
                      </a:lnTo>
                      <a:lnTo>
                        <a:pt x="14292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" name="Google Shape;41;p2"/>
                <p:cNvSpPr/>
                <p:nvPr/>
              </p:nvSpPr>
              <p:spPr>
                <a:xfrm>
                  <a:off x="4523075" y="1163350"/>
                  <a:ext cx="223325" cy="1721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3" h="68868" extrusionOk="0">
                      <a:moveTo>
                        <a:pt x="8188" y="0"/>
                      </a:moveTo>
                      <a:lnTo>
                        <a:pt x="8188" y="25159"/>
                      </a:lnTo>
                      <a:lnTo>
                        <a:pt x="0" y="25159"/>
                      </a:lnTo>
                      <a:lnTo>
                        <a:pt x="0" y="68868"/>
                      </a:lnTo>
                      <a:lnTo>
                        <a:pt x="745" y="68868"/>
                      </a:lnTo>
                      <a:lnTo>
                        <a:pt x="745" y="25904"/>
                      </a:lnTo>
                      <a:lnTo>
                        <a:pt x="8933" y="25904"/>
                      </a:lnTo>
                      <a:lnTo>
                        <a:pt x="8933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" name="Google Shape;42;p2"/>
                <p:cNvSpPr/>
                <p:nvPr/>
              </p:nvSpPr>
              <p:spPr>
                <a:xfrm>
                  <a:off x="3066375" y="3542300"/>
                  <a:ext cx="279175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67" h="745" extrusionOk="0">
                      <a:moveTo>
                        <a:pt x="1" y="745"/>
                      </a:moveTo>
                      <a:lnTo>
                        <a:pt x="11166" y="745"/>
                      </a:lnTo>
                      <a:lnTo>
                        <a:pt x="11166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" name="Google Shape;43;p2"/>
                <p:cNvSpPr/>
                <p:nvPr/>
              </p:nvSpPr>
              <p:spPr>
                <a:xfrm>
                  <a:off x="3583700" y="1575725"/>
                  <a:ext cx="18650" cy="614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6" h="24594" extrusionOk="0">
                      <a:moveTo>
                        <a:pt x="1" y="24593"/>
                      </a:moveTo>
                      <a:lnTo>
                        <a:pt x="745" y="24593"/>
                      </a:lnTo>
                      <a:lnTo>
                        <a:pt x="745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" name="Google Shape;44;p2"/>
                <p:cNvSpPr/>
                <p:nvPr/>
              </p:nvSpPr>
              <p:spPr>
                <a:xfrm>
                  <a:off x="2655200" y="2276150"/>
                  <a:ext cx="912600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504" h="745" extrusionOk="0">
                      <a:moveTo>
                        <a:pt x="1" y="745"/>
                      </a:moveTo>
                      <a:lnTo>
                        <a:pt x="36504" y="745"/>
                      </a:lnTo>
                      <a:lnTo>
                        <a:pt x="36504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" name="Google Shape;45;p2"/>
                <p:cNvSpPr/>
                <p:nvPr/>
              </p:nvSpPr>
              <p:spPr>
                <a:xfrm>
                  <a:off x="5064950" y="1507225"/>
                  <a:ext cx="18650" cy="375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6" h="15037" extrusionOk="0">
                      <a:moveTo>
                        <a:pt x="1" y="15037"/>
                      </a:moveTo>
                      <a:lnTo>
                        <a:pt x="745" y="15037"/>
                      </a:lnTo>
                      <a:lnTo>
                        <a:pt x="745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" name="Google Shape;46;p2"/>
                <p:cNvSpPr/>
                <p:nvPr/>
              </p:nvSpPr>
              <p:spPr>
                <a:xfrm>
                  <a:off x="4695025" y="1132825"/>
                  <a:ext cx="7967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472" extrusionOk="0">
                      <a:moveTo>
                        <a:pt x="1608" y="2472"/>
                      </a:moveTo>
                      <a:cubicBezTo>
                        <a:pt x="3186" y="2472"/>
                        <a:pt x="3186" y="0"/>
                        <a:pt x="1608" y="0"/>
                      </a:cubicBezTo>
                      <a:lnTo>
                        <a:pt x="1608" y="0"/>
                      </a:lnTo>
                      <a:cubicBezTo>
                        <a:pt x="0" y="0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" name="Google Shape;47;p2"/>
                <p:cNvSpPr/>
                <p:nvPr/>
              </p:nvSpPr>
              <p:spPr>
                <a:xfrm>
                  <a:off x="5034064" y="1879391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9" y="2471"/>
                      </a:moveTo>
                      <a:cubicBezTo>
                        <a:pt x="3216" y="2471"/>
                        <a:pt x="3216" y="0"/>
                        <a:pt x="1609" y="0"/>
                      </a:cubicBezTo>
                      <a:lnTo>
                        <a:pt x="1609" y="0"/>
                      </a:lnTo>
                      <a:cubicBezTo>
                        <a:pt x="1" y="0"/>
                        <a:pt x="1" y="2471"/>
                        <a:pt x="1609" y="2471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" name="Google Shape;48;p2"/>
                <p:cNvSpPr/>
                <p:nvPr/>
              </p:nvSpPr>
              <p:spPr>
                <a:xfrm>
                  <a:off x="5034072" y="1452088"/>
                  <a:ext cx="80425" cy="61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3" extrusionOk="0">
                      <a:moveTo>
                        <a:pt x="1609" y="2472"/>
                      </a:moveTo>
                      <a:cubicBezTo>
                        <a:pt x="3216" y="2472"/>
                        <a:pt x="3216" y="1"/>
                        <a:pt x="1609" y="1"/>
                      </a:cubicBezTo>
                      <a:lnTo>
                        <a:pt x="1609" y="1"/>
                      </a:lnTo>
                      <a:cubicBezTo>
                        <a:pt x="1" y="1"/>
                        <a:pt x="1" y="2472"/>
                        <a:pt x="160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" name="Google Shape;49;p2"/>
                <p:cNvSpPr/>
                <p:nvPr/>
              </p:nvSpPr>
              <p:spPr>
                <a:xfrm>
                  <a:off x="4982761" y="3520713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8" y="2472"/>
                      </a:moveTo>
                      <a:cubicBezTo>
                        <a:pt x="3216" y="247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" name="Google Shape;50;p2"/>
                <p:cNvSpPr/>
                <p:nvPr/>
              </p:nvSpPr>
              <p:spPr>
                <a:xfrm>
                  <a:off x="4614625" y="3520700"/>
                  <a:ext cx="7967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502" extrusionOk="0">
                      <a:moveTo>
                        <a:pt x="1579" y="2502"/>
                      </a:moveTo>
                      <a:cubicBezTo>
                        <a:pt x="3186" y="2502"/>
                        <a:pt x="3186" y="1"/>
                        <a:pt x="1579" y="1"/>
                      </a:cubicBezTo>
                      <a:lnTo>
                        <a:pt x="1579" y="1"/>
                      </a:lnTo>
                      <a:cubicBezTo>
                        <a:pt x="1" y="1"/>
                        <a:pt x="1" y="2502"/>
                        <a:pt x="1579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" name="Google Shape;51;p2"/>
                <p:cNvSpPr/>
                <p:nvPr/>
              </p:nvSpPr>
              <p:spPr>
                <a:xfrm>
                  <a:off x="3330849" y="3520342"/>
                  <a:ext cx="7967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502" extrusionOk="0">
                      <a:moveTo>
                        <a:pt x="1578" y="2502"/>
                      </a:moveTo>
                      <a:cubicBezTo>
                        <a:pt x="3186" y="2502"/>
                        <a:pt x="3186" y="1"/>
                        <a:pt x="1578" y="1"/>
                      </a:cubicBezTo>
                      <a:lnTo>
                        <a:pt x="1578" y="1"/>
                      </a:lnTo>
                      <a:cubicBezTo>
                        <a:pt x="0" y="1"/>
                        <a:pt x="0" y="2502"/>
                        <a:pt x="1578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" name="Google Shape;52;p2"/>
                <p:cNvSpPr/>
                <p:nvPr/>
              </p:nvSpPr>
              <p:spPr>
                <a:xfrm>
                  <a:off x="3004169" y="3526648"/>
                  <a:ext cx="80400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6" h="2502" extrusionOk="0">
                      <a:moveTo>
                        <a:pt x="1608" y="2502"/>
                      </a:moveTo>
                      <a:cubicBezTo>
                        <a:pt x="3216" y="250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" name="Google Shape;53;p2"/>
                <p:cNvSpPr/>
                <p:nvPr/>
              </p:nvSpPr>
              <p:spPr>
                <a:xfrm>
                  <a:off x="2530450" y="3238600"/>
                  <a:ext cx="7967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472" extrusionOk="0">
                      <a:moveTo>
                        <a:pt x="1579" y="2472"/>
                      </a:moveTo>
                      <a:cubicBezTo>
                        <a:pt x="3186" y="2472"/>
                        <a:pt x="3186" y="0"/>
                        <a:pt x="1579" y="0"/>
                      </a:cubicBezTo>
                      <a:lnTo>
                        <a:pt x="1579" y="0"/>
                      </a:lnTo>
                      <a:cubicBezTo>
                        <a:pt x="1" y="0"/>
                        <a:pt x="1" y="2472"/>
                        <a:pt x="157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" name="Google Shape;54;p2"/>
                <p:cNvSpPr/>
                <p:nvPr/>
              </p:nvSpPr>
              <p:spPr>
                <a:xfrm>
                  <a:off x="3552074" y="2254195"/>
                  <a:ext cx="7967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502" extrusionOk="0">
                      <a:moveTo>
                        <a:pt x="1608" y="2502"/>
                      </a:moveTo>
                      <a:cubicBezTo>
                        <a:pt x="3186" y="2502"/>
                        <a:pt x="318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" name="Google Shape;55;p2"/>
                <p:cNvSpPr/>
                <p:nvPr/>
              </p:nvSpPr>
              <p:spPr>
                <a:xfrm>
                  <a:off x="2617250" y="2255300"/>
                  <a:ext cx="79650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6" h="2502" extrusionOk="0">
                      <a:moveTo>
                        <a:pt x="1578" y="2502"/>
                      </a:moveTo>
                      <a:cubicBezTo>
                        <a:pt x="3186" y="2502"/>
                        <a:pt x="3186" y="1"/>
                        <a:pt x="1578" y="1"/>
                      </a:cubicBezTo>
                      <a:lnTo>
                        <a:pt x="1578" y="1"/>
                      </a:lnTo>
                      <a:cubicBezTo>
                        <a:pt x="0" y="1"/>
                        <a:pt x="0" y="2502"/>
                        <a:pt x="1578" y="2502"/>
                      </a:cubicBezTo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" name="Google Shape;56;p2"/>
                <p:cNvSpPr/>
                <p:nvPr/>
              </p:nvSpPr>
              <p:spPr>
                <a:xfrm>
                  <a:off x="3555425" y="1542225"/>
                  <a:ext cx="80400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6" h="2472" extrusionOk="0">
                      <a:moveTo>
                        <a:pt x="1608" y="2471"/>
                      </a:moveTo>
                      <a:cubicBezTo>
                        <a:pt x="3216" y="2471"/>
                        <a:pt x="3216" y="0"/>
                        <a:pt x="1608" y="0"/>
                      </a:cubicBezTo>
                      <a:lnTo>
                        <a:pt x="1608" y="0"/>
                      </a:lnTo>
                      <a:cubicBezTo>
                        <a:pt x="0" y="0"/>
                        <a:pt x="0" y="2471"/>
                        <a:pt x="1608" y="2471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" name="Google Shape;57;p2"/>
                <p:cNvSpPr/>
                <p:nvPr/>
              </p:nvSpPr>
              <p:spPr>
                <a:xfrm>
                  <a:off x="3551700" y="2185498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8" y="2472"/>
                      </a:moveTo>
                      <a:cubicBezTo>
                        <a:pt x="3216" y="2472"/>
                        <a:pt x="3216" y="0"/>
                        <a:pt x="1608" y="0"/>
                      </a:cubicBezTo>
                      <a:lnTo>
                        <a:pt x="1608" y="0"/>
                      </a:lnTo>
                      <a:cubicBezTo>
                        <a:pt x="30" y="0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8" name="Google Shape;58;p2"/>
              <p:cNvGrpSpPr/>
              <p:nvPr/>
            </p:nvGrpSpPr>
            <p:grpSpPr>
              <a:xfrm>
                <a:off x="5410000" y="3637511"/>
                <a:ext cx="1017675" cy="63064"/>
                <a:chOff x="2617250" y="2254786"/>
                <a:chExt cx="1017675" cy="63064"/>
              </a:xfrm>
            </p:grpSpPr>
            <p:sp>
              <p:nvSpPr>
                <p:cNvPr id="59" name="Google Shape;59;p2"/>
                <p:cNvSpPr/>
                <p:nvPr/>
              </p:nvSpPr>
              <p:spPr>
                <a:xfrm>
                  <a:off x="2655200" y="2276150"/>
                  <a:ext cx="912600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504" h="745" extrusionOk="0">
                      <a:moveTo>
                        <a:pt x="1" y="745"/>
                      </a:moveTo>
                      <a:lnTo>
                        <a:pt x="36504" y="745"/>
                      </a:lnTo>
                      <a:lnTo>
                        <a:pt x="36504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" name="Google Shape;60;p2"/>
                <p:cNvSpPr/>
                <p:nvPr/>
              </p:nvSpPr>
              <p:spPr>
                <a:xfrm>
                  <a:off x="3555250" y="2254786"/>
                  <a:ext cx="7967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502" extrusionOk="0">
                      <a:moveTo>
                        <a:pt x="1608" y="2502"/>
                      </a:moveTo>
                      <a:cubicBezTo>
                        <a:pt x="3186" y="2502"/>
                        <a:pt x="318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" name="Google Shape;61;p2"/>
                <p:cNvSpPr/>
                <p:nvPr/>
              </p:nvSpPr>
              <p:spPr>
                <a:xfrm>
                  <a:off x="2617250" y="2255300"/>
                  <a:ext cx="79650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6" h="2502" extrusionOk="0">
                      <a:moveTo>
                        <a:pt x="1578" y="2502"/>
                      </a:moveTo>
                      <a:cubicBezTo>
                        <a:pt x="3186" y="2502"/>
                        <a:pt x="3186" y="1"/>
                        <a:pt x="1578" y="1"/>
                      </a:cubicBezTo>
                      <a:lnTo>
                        <a:pt x="1578" y="1"/>
                      </a:lnTo>
                      <a:cubicBezTo>
                        <a:pt x="0" y="1"/>
                        <a:pt x="0" y="2502"/>
                        <a:pt x="1578" y="2502"/>
                      </a:cubicBezTo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62" name="Google Shape;62;p2"/>
            <p:cNvSpPr/>
            <p:nvPr/>
          </p:nvSpPr>
          <p:spPr>
            <a:xfrm>
              <a:off x="6728750" y="4464275"/>
              <a:ext cx="80425" cy="61800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9" y="2472"/>
                  </a:moveTo>
                  <a:cubicBezTo>
                    <a:pt x="3217" y="2472"/>
                    <a:pt x="3217" y="0"/>
                    <a:pt x="1609" y="0"/>
                  </a:cubicBezTo>
                  <a:lnTo>
                    <a:pt x="1609" y="0"/>
                  </a:lnTo>
                  <a:cubicBezTo>
                    <a:pt x="1" y="0"/>
                    <a:pt x="1" y="2472"/>
                    <a:pt x="1609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2_1_1_1_1_1_1">
    <p:spTree>
      <p:nvGrpSpPr>
        <p:cNvPr id="1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23"/>
          <p:cNvSpPr txBox="1">
            <a:spLocks noGrp="1"/>
          </p:cNvSpPr>
          <p:nvPr>
            <p:ph type="title"/>
          </p:nvPr>
        </p:nvSpPr>
        <p:spPr>
          <a:xfrm>
            <a:off x="4999950" y="1888400"/>
            <a:ext cx="30411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05" name="Google Shape;805;p23"/>
          <p:cNvSpPr txBox="1">
            <a:spLocks noGrp="1"/>
          </p:cNvSpPr>
          <p:nvPr>
            <p:ph type="subTitle" idx="1"/>
          </p:nvPr>
        </p:nvSpPr>
        <p:spPr>
          <a:xfrm>
            <a:off x="4999950" y="2514150"/>
            <a:ext cx="3041100" cy="109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806" name="Google Shape;806;p23"/>
          <p:cNvGrpSpPr/>
          <p:nvPr/>
        </p:nvGrpSpPr>
        <p:grpSpPr>
          <a:xfrm flipH="1">
            <a:off x="-193250" y="-516225"/>
            <a:ext cx="9144823" cy="6841363"/>
            <a:chOff x="-193250" y="-516225"/>
            <a:chExt cx="9144823" cy="6841363"/>
          </a:xfrm>
        </p:grpSpPr>
        <p:pic>
          <p:nvPicPr>
            <p:cNvPr id="807" name="Google Shape;807;p23"/>
            <p:cNvPicPr preferRelativeResize="0"/>
            <p:nvPr/>
          </p:nvPicPr>
          <p:blipFill>
            <a:blip r:embed="rId2">
              <a:alphaModFix amt="30000"/>
            </a:blip>
            <a:stretch>
              <a:fillRect/>
            </a:stretch>
          </p:blipFill>
          <p:spPr>
            <a:xfrm>
              <a:off x="-193250" y="2968712"/>
              <a:ext cx="4162851" cy="3356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08" name="Google Shape;808;p23"/>
            <p:cNvPicPr preferRelativeResize="0"/>
            <p:nvPr/>
          </p:nvPicPr>
          <p:blipFill>
            <a:blip r:embed="rId3">
              <a:alphaModFix amt="30000"/>
            </a:blip>
            <a:stretch>
              <a:fillRect/>
            </a:stretch>
          </p:blipFill>
          <p:spPr>
            <a:xfrm>
              <a:off x="4460415" y="-516225"/>
              <a:ext cx="4403759" cy="20583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09" name="Google Shape;809;p23"/>
            <p:cNvPicPr preferRelativeResize="0"/>
            <p:nvPr/>
          </p:nvPicPr>
          <p:blipFill>
            <a:blip r:embed="rId4">
              <a:alphaModFix amt="30000"/>
            </a:blip>
            <a:stretch>
              <a:fillRect/>
            </a:stretch>
          </p:blipFill>
          <p:spPr>
            <a:xfrm rot="5400000">
              <a:off x="138350" y="-415500"/>
              <a:ext cx="2480650" cy="28278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0" name="Google Shape;810;p23"/>
            <p:cNvPicPr preferRelativeResize="0"/>
            <p:nvPr/>
          </p:nvPicPr>
          <p:blipFill>
            <a:blip r:embed="rId5">
              <a:alphaModFix amt="30000"/>
            </a:blip>
            <a:stretch>
              <a:fillRect/>
            </a:stretch>
          </p:blipFill>
          <p:spPr>
            <a:xfrm>
              <a:off x="3808375" y="2154920"/>
              <a:ext cx="5143199" cy="256217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11" name="Google Shape;811;p23"/>
          <p:cNvGrpSpPr/>
          <p:nvPr/>
        </p:nvGrpSpPr>
        <p:grpSpPr>
          <a:xfrm flipH="1">
            <a:off x="-296668" y="-1024971"/>
            <a:ext cx="5164894" cy="5990626"/>
            <a:chOff x="5082600" y="539500"/>
            <a:chExt cx="3437076" cy="3986575"/>
          </a:xfrm>
        </p:grpSpPr>
        <p:grpSp>
          <p:nvGrpSpPr>
            <p:cNvPr id="812" name="Google Shape;812;p23"/>
            <p:cNvGrpSpPr/>
            <p:nvPr/>
          </p:nvGrpSpPr>
          <p:grpSpPr>
            <a:xfrm>
              <a:off x="5082600" y="539500"/>
              <a:ext cx="3437076" cy="3971150"/>
              <a:chOff x="5082600" y="539500"/>
              <a:chExt cx="3437076" cy="3971150"/>
            </a:xfrm>
          </p:grpSpPr>
          <p:grpSp>
            <p:nvGrpSpPr>
              <p:cNvPr id="813" name="Google Shape;813;p23"/>
              <p:cNvGrpSpPr/>
              <p:nvPr/>
            </p:nvGrpSpPr>
            <p:grpSpPr>
              <a:xfrm>
                <a:off x="5082600" y="539500"/>
                <a:ext cx="3437076" cy="3971150"/>
                <a:chOff x="2222725" y="1095600"/>
                <a:chExt cx="3437076" cy="3971150"/>
              </a:xfrm>
            </p:grpSpPr>
            <p:sp>
              <p:nvSpPr>
                <p:cNvPr id="814" name="Google Shape;814;p23"/>
                <p:cNvSpPr/>
                <p:nvPr/>
              </p:nvSpPr>
              <p:spPr>
                <a:xfrm>
                  <a:off x="4092850" y="2165975"/>
                  <a:ext cx="1491700" cy="782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668" h="31294" extrusionOk="0">
                      <a:moveTo>
                        <a:pt x="39212" y="31293"/>
                      </a:moveTo>
                      <a:lnTo>
                        <a:pt x="0" y="31293"/>
                      </a:lnTo>
                      <a:lnTo>
                        <a:pt x="0" y="30549"/>
                      </a:lnTo>
                      <a:lnTo>
                        <a:pt x="38468" y="30549"/>
                      </a:lnTo>
                      <a:lnTo>
                        <a:pt x="38468" y="1"/>
                      </a:lnTo>
                      <a:lnTo>
                        <a:pt x="59667" y="1"/>
                      </a:lnTo>
                      <a:lnTo>
                        <a:pt x="59667" y="745"/>
                      </a:lnTo>
                      <a:lnTo>
                        <a:pt x="39212" y="745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5" name="Google Shape;815;p23"/>
                <p:cNvSpPr/>
                <p:nvPr/>
              </p:nvSpPr>
              <p:spPr>
                <a:xfrm>
                  <a:off x="5573740" y="2144262"/>
                  <a:ext cx="7967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472" extrusionOk="0">
                      <a:moveTo>
                        <a:pt x="1579" y="2472"/>
                      </a:moveTo>
                      <a:cubicBezTo>
                        <a:pt x="3186" y="2472"/>
                        <a:pt x="3186" y="1"/>
                        <a:pt x="1579" y="1"/>
                      </a:cubicBezTo>
                      <a:lnTo>
                        <a:pt x="1579" y="1"/>
                      </a:lnTo>
                      <a:cubicBezTo>
                        <a:pt x="1" y="1"/>
                        <a:pt x="1" y="2472"/>
                        <a:pt x="157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6" name="Google Shape;816;p23"/>
                <p:cNvSpPr/>
                <p:nvPr/>
              </p:nvSpPr>
              <p:spPr>
                <a:xfrm>
                  <a:off x="4555825" y="3173100"/>
                  <a:ext cx="1036900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476" h="745" extrusionOk="0">
                      <a:moveTo>
                        <a:pt x="1" y="745"/>
                      </a:moveTo>
                      <a:lnTo>
                        <a:pt x="41476" y="745"/>
                      </a:lnTo>
                      <a:lnTo>
                        <a:pt x="41476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7" name="Google Shape;817;p23"/>
                <p:cNvSpPr/>
                <p:nvPr/>
              </p:nvSpPr>
              <p:spPr>
                <a:xfrm>
                  <a:off x="2566175" y="1566775"/>
                  <a:ext cx="1329425" cy="1247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177" h="49903" extrusionOk="0">
                      <a:moveTo>
                        <a:pt x="1" y="1"/>
                      </a:moveTo>
                      <a:lnTo>
                        <a:pt x="1" y="745"/>
                      </a:lnTo>
                      <a:lnTo>
                        <a:pt x="29388" y="745"/>
                      </a:lnTo>
                      <a:lnTo>
                        <a:pt x="29388" y="49902"/>
                      </a:lnTo>
                      <a:lnTo>
                        <a:pt x="53177" y="49902"/>
                      </a:lnTo>
                      <a:lnTo>
                        <a:pt x="53177" y="49158"/>
                      </a:lnTo>
                      <a:lnTo>
                        <a:pt x="30132" y="49158"/>
                      </a:lnTo>
                      <a:lnTo>
                        <a:pt x="30132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8" name="Google Shape;818;p23"/>
                <p:cNvSpPr/>
                <p:nvPr/>
              </p:nvSpPr>
              <p:spPr>
                <a:xfrm>
                  <a:off x="4065300" y="3514000"/>
                  <a:ext cx="18625" cy="1367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5" h="54696" extrusionOk="0">
                      <a:moveTo>
                        <a:pt x="0" y="54696"/>
                      </a:moveTo>
                      <a:lnTo>
                        <a:pt x="745" y="54696"/>
                      </a:lnTo>
                      <a:lnTo>
                        <a:pt x="745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9" name="Google Shape;819;p23"/>
                <p:cNvSpPr/>
                <p:nvPr/>
              </p:nvSpPr>
              <p:spPr>
                <a:xfrm>
                  <a:off x="3898575" y="3514000"/>
                  <a:ext cx="18625" cy="1552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5" h="62110" extrusionOk="0">
                      <a:moveTo>
                        <a:pt x="0" y="62109"/>
                      </a:moveTo>
                      <a:lnTo>
                        <a:pt x="744" y="62109"/>
                      </a:lnTo>
                      <a:lnTo>
                        <a:pt x="744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0" name="Google Shape;820;p23"/>
                <p:cNvSpPr/>
                <p:nvPr/>
              </p:nvSpPr>
              <p:spPr>
                <a:xfrm>
                  <a:off x="4202250" y="3313025"/>
                  <a:ext cx="1217800" cy="1383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12" h="55321" extrusionOk="0">
                      <a:moveTo>
                        <a:pt x="1" y="1"/>
                      </a:moveTo>
                      <a:lnTo>
                        <a:pt x="1" y="37457"/>
                      </a:lnTo>
                      <a:lnTo>
                        <a:pt x="47967" y="37457"/>
                      </a:lnTo>
                      <a:lnTo>
                        <a:pt x="47967" y="55321"/>
                      </a:lnTo>
                      <a:lnTo>
                        <a:pt x="48711" y="55321"/>
                      </a:lnTo>
                      <a:lnTo>
                        <a:pt x="48711" y="36712"/>
                      </a:lnTo>
                      <a:lnTo>
                        <a:pt x="745" y="36712"/>
                      </a:lnTo>
                      <a:lnTo>
                        <a:pt x="745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1" name="Google Shape;821;p23"/>
                <p:cNvSpPr/>
                <p:nvPr/>
              </p:nvSpPr>
              <p:spPr>
                <a:xfrm>
                  <a:off x="2822225" y="3313025"/>
                  <a:ext cx="943875" cy="564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755" h="22570" extrusionOk="0">
                      <a:moveTo>
                        <a:pt x="37010" y="1"/>
                      </a:moveTo>
                      <a:lnTo>
                        <a:pt x="37010" y="21825"/>
                      </a:lnTo>
                      <a:lnTo>
                        <a:pt x="1" y="21825"/>
                      </a:lnTo>
                      <a:lnTo>
                        <a:pt x="1" y="22570"/>
                      </a:lnTo>
                      <a:lnTo>
                        <a:pt x="37754" y="22570"/>
                      </a:lnTo>
                      <a:lnTo>
                        <a:pt x="37754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2" name="Google Shape;822;p23"/>
                <p:cNvSpPr/>
                <p:nvPr/>
              </p:nvSpPr>
              <p:spPr>
                <a:xfrm>
                  <a:off x="3932800" y="1126125"/>
                  <a:ext cx="282875" cy="1506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15" h="60264" extrusionOk="0">
                      <a:moveTo>
                        <a:pt x="1" y="0"/>
                      </a:moveTo>
                      <a:lnTo>
                        <a:pt x="1" y="60263"/>
                      </a:lnTo>
                      <a:lnTo>
                        <a:pt x="11315" y="60263"/>
                      </a:lnTo>
                      <a:lnTo>
                        <a:pt x="11315" y="16734"/>
                      </a:lnTo>
                      <a:lnTo>
                        <a:pt x="10570" y="16734"/>
                      </a:lnTo>
                      <a:lnTo>
                        <a:pt x="10570" y="59519"/>
                      </a:lnTo>
                      <a:lnTo>
                        <a:pt x="745" y="59519"/>
                      </a:lnTo>
                      <a:lnTo>
                        <a:pt x="745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3" name="Google Shape;823;p23"/>
                <p:cNvSpPr/>
                <p:nvPr/>
              </p:nvSpPr>
              <p:spPr>
                <a:xfrm>
                  <a:off x="3747450" y="4004525"/>
                  <a:ext cx="18650" cy="64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6" h="25637" extrusionOk="0">
                      <a:moveTo>
                        <a:pt x="1" y="25636"/>
                      </a:moveTo>
                      <a:lnTo>
                        <a:pt x="745" y="25636"/>
                      </a:lnTo>
                      <a:lnTo>
                        <a:pt x="745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4" name="Google Shape;824;p23"/>
                <p:cNvSpPr/>
                <p:nvPr/>
              </p:nvSpPr>
              <p:spPr>
                <a:xfrm>
                  <a:off x="4359325" y="3514000"/>
                  <a:ext cx="646100" cy="305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844" h="12209" extrusionOk="0">
                      <a:moveTo>
                        <a:pt x="0" y="1"/>
                      </a:moveTo>
                      <a:lnTo>
                        <a:pt x="0" y="12208"/>
                      </a:lnTo>
                      <a:lnTo>
                        <a:pt x="25844" y="12208"/>
                      </a:lnTo>
                      <a:lnTo>
                        <a:pt x="25844" y="11464"/>
                      </a:lnTo>
                      <a:lnTo>
                        <a:pt x="745" y="11464"/>
                      </a:lnTo>
                      <a:lnTo>
                        <a:pt x="745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5" name="Google Shape;825;p23"/>
                <p:cNvSpPr/>
                <p:nvPr/>
              </p:nvSpPr>
              <p:spPr>
                <a:xfrm>
                  <a:off x="2265150" y="2795700"/>
                  <a:ext cx="1434044" cy="206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902" h="8249" extrusionOk="0">
                      <a:moveTo>
                        <a:pt x="1" y="1"/>
                      </a:moveTo>
                      <a:lnTo>
                        <a:pt x="1" y="745"/>
                      </a:lnTo>
                      <a:lnTo>
                        <a:pt x="43471" y="745"/>
                      </a:lnTo>
                      <a:lnTo>
                        <a:pt x="43471" y="8248"/>
                      </a:lnTo>
                      <a:lnTo>
                        <a:pt x="78902" y="8248"/>
                      </a:lnTo>
                      <a:lnTo>
                        <a:pt x="78902" y="7504"/>
                      </a:lnTo>
                      <a:lnTo>
                        <a:pt x="44215" y="7504"/>
                      </a:lnTo>
                      <a:lnTo>
                        <a:pt x="44215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6" name="Google Shape;826;p23"/>
                <p:cNvSpPr/>
                <p:nvPr/>
              </p:nvSpPr>
              <p:spPr>
                <a:xfrm>
                  <a:off x="4164300" y="1513925"/>
                  <a:ext cx="80400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6" h="2502" extrusionOk="0">
                      <a:moveTo>
                        <a:pt x="1608" y="2502"/>
                      </a:moveTo>
                      <a:cubicBezTo>
                        <a:pt x="3216" y="250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7" name="Google Shape;827;p23"/>
                <p:cNvSpPr/>
                <p:nvPr/>
              </p:nvSpPr>
              <p:spPr>
                <a:xfrm>
                  <a:off x="3903775" y="1095600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8" y="2472"/>
                      </a:moveTo>
                      <a:cubicBezTo>
                        <a:pt x="3216" y="247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1" y="1"/>
                        <a:pt x="1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8" name="Google Shape;828;p23"/>
                <p:cNvSpPr/>
                <p:nvPr/>
              </p:nvSpPr>
              <p:spPr>
                <a:xfrm>
                  <a:off x="2526725" y="1542225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8" y="2471"/>
                      </a:moveTo>
                      <a:cubicBezTo>
                        <a:pt x="3216" y="2471"/>
                        <a:pt x="3216" y="0"/>
                        <a:pt x="1608" y="0"/>
                      </a:cubicBezTo>
                      <a:lnTo>
                        <a:pt x="1608" y="0"/>
                      </a:lnTo>
                      <a:cubicBezTo>
                        <a:pt x="1" y="0"/>
                        <a:pt x="1" y="2471"/>
                        <a:pt x="1608" y="2471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9" name="Google Shape;829;p23"/>
                <p:cNvSpPr/>
                <p:nvPr/>
              </p:nvSpPr>
              <p:spPr>
                <a:xfrm>
                  <a:off x="2222725" y="2779325"/>
                  <a:ext cx="8042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502" extrusionOk="0">
                      <a:moveTo>
                        <a:pt x="1609" y="2502"/>
                      </a:moveTo>
                      <a:cubicBezTo>
                        <a:pt x="3217" y="2502"/>
                        <a:pt x="3217" y="1"/>
                        <a:pt x="1609" y="1"/>
                      </a:cubicBezTo>
                      <a:lnTo>
                        <a:pt x="1609" y="1"/>
                      </a:lnTo>
                      <a:cubicBezTo>
                        <a:pt x="1" y="1"/>
                        <a:pt x="1" y="2502"/>
                        <a:pt x="1609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0" name="Google Shape;830;p23"/>
                <p:cNvSpPr/>
                <p:nvPr/>
              </p:nvSpPr>
              <p:spPr>
                <a:xfrm>
                  <a:off x="2757698" y="3840025"/>
                  <a:ext cx="8042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502" extrusionOk="0">
                      <a:moveTo>
                        <a:pt x="1608" y="2502"/>
                      </a:moveTo>
                      <a:cubicBezTo>
                        <a:pt x="3216" y="250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1" name="Google Shape;831;p23"/>
                <p:cNvSpPr/>
                <p:nvPr/>
              </p:nvSpPr>
              <p:spPr>
                <a:xfrm>
                  <a:off x="3716561" y="4639906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9" y="2472"/>
                      </a:moveTo>
                      <a:cubicBezTo>
                        <a:pt x="3217" y="2472"/>
                        <a:pt x="3217" y="0"/>
                        <a:pt x="1609" y="0"/>
                      </a:cubicBezTo>
                      <a:lnTo>
                        <a:pt x="1609" y="0"/>
                      </a:lnTo>
                      <a:cubicBezTo>
                        <a:pt x="1" y="0"/>
                        <a:pt x="1" y="2472"/>
                        <a:pt x="160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2" name="Google Shape;832;p23"/>
                <p:cNvSpPr/>
                <p:nvPr/>
              </p:nvSpPr>
              <p:spPr>
                <a:xfrm>
                  <a:off x="3716579" y="3947448"/>
                  <a:ext cx="80400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6" h="2472" extrusionOk="0">
                      <a:moveTo>
                        <a:pt x="1608" y="2471"/>
                      </a:moveTo>
                      <a:cubicBezTo>
                        <a:pt x="3216" y="2471"/>
                        <a:pt x="3216" y="0"/>
                        <a:pt x="1608" y="0"/>
                      </a:cubicBezTo>
                      <a:lnTo>
                        <a:pt x="1608" y="0"/>
                      </a:lnTo>
                      <a:cubicBezTo>
                        <a:pt x="0" y="0"/>
                        <a:pt x="0" y="2471"/>
                        <a:pt x="1608" y="2471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3" name="Google Shape;833;p23"/>
                <p:cNvSpPr/>
                <p:nvPr/>
              </p:nvSpPr>
              <p:spPr>
                <a:xfrm>
                  <a:off x="4034025" y="4848625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9" y="2472"/>
                      </a:moveTo>
                      <a:cubicBezTo>
                        <a:pt x="3217" y="2472"/>
                        <a:pt x="3217" y="1"/>
                        <a:pt x="1609" y="1"/>
                      </a:cubicBezTo>
                      <a:lnTo>
                        <a:pt x="1609" y="1"/>
                      </a:lnTo>
                      <a:cubicBezTo>
                        <a:pt x="1" y="1"/>
                        <a:pt x="1" y="2472"/>
                        <a:pt x="160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4" name="Google Shape;834;p23"/>
                <p:cNvSpPr/>
                <p:nvPr/>
              </p:nvSpPr>
              <p:spPr>
                <a:xfrm>
                  <a:off x="5371216" y="4691404"/>
                  <a:ext cx="7967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472" extrusionOk="0">
                      <a:moveTo>
                        <a:pt x="1609" y="2472"/>
                      </a:moveTo>
                      <a:cubicBezTo>
                        <a:pt x="3187" y="2472"/>
                        <a:pt x="3187" y="0"/>
                        <a:pt x="1609" y="0"/>
                      </a:cubicBezTo>
                      <a:lnTo>
                        <a:pt x="1609" y="0"/>
                      </a:lnTo>
                      <a:cubicBezTo>
                        <a:pt x="1" y="0"/>
                        <a:pt x="1" y="2472"/>
                        <a:pt x="160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5" name="Google Shape;835;p23"/>
                <p:cNvSpPr/>
                <p:nvPr/>
              </p:nvSpPr>
              <p:spPr>
                <a:xfrm>
                  <a:off x="4982761" y="3778219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8" y="2472"/>
                      </a:moveTo>
                      <a:cubicBezTo>
                        <a:pt x="3216" y="247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6" name="Google Shape;836;p23"/>
                <p:cNvSpPr/>
                <p:nvPr/>
              </p:nvSpPr>
              <p:spPr>
                <a:xfrm>
                  <a:off x="5580126" y="3151513"/>
                  <a:ext cx="7967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472" extrusionOk="0">
                      <a:moveTo>
                        <a:pt x="1608" y="2472"/>
                      </a:moveTo>
                      <a:cubicBezTo>
                        <a:pt x="3186" y="2472"/>
                        <a:pt x="318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7" name="Google Shape;837;p23"/>
                <p:cNvSpPr/>
                <p:nvPr/>
              </p:nvSpPr>
              <p:spPr>
                <a:xfrm>
                  <a:off x="2566175" y="3254975"/>
                  <a:ext cx="1191725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669" h="745" extrusionOk="0">
                      <a:moveTo>
                        <a:pt x="1" y="745"/>
                      </a:moveTo>
                      <a:lnTo>
                        <a:pt x="47669" y="745"/>
                      </a:lnTo>
                      <a:lnTo>
                        <a:pt x="47669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8" name="Google Shape;838;p23"/>
                <p:cNvSpPr/>
                <p:nvPr/>
              </p:nvSpPr>
              <p:spPr>
                <a:xfrm>
                  <a:off x="4648125" y="3542300"/>
                  <a:ext cx="357300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92" h="745" extrusionOk="0">
                      <a:moveTo>
                        <a:pt x="1" y="745"/>
                      </a:moveTo>
                      <a:lnTo>
                        <a:pt x="14292" y="745"/>
                      </a:lnTo>
                      <a:lnTo>
                        <a:pt x="14292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9" name="Google Shape;839;p23"/>
                <p:cNvSpPr/>
                <p:nvPr/>
              </p:nvSpPr>
              <p:spPr>
                <a:xfrm>
                  <a:off x="4523075" y="1163350"/>
                  <a:ext cx="223325" cy="1721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3" h="68868" extrusionOk="0">
                      <a:moveTo>
                        <a:pt x="8188" y="0"/>
                      </a:moveTo>
                      <a:lnTo>
                        <a:pt x="8188" y="25159"/>
                      </a:lnTo>
                      <a:lnTo>
                        <a:pt x="0" y="25159"/>
                      </a:lnTo>
                      <a:lnTo>
                        <a:pt x="0" y="68868"/>
                      </a:lnTo>
                      <a:lnTo>
                        <a:pt x="745" y="68868"/>
                      </a:lnTo>
                      <a:lnTo>
                        <a:pt x="745" y="25904"/>
                      </a:lnTo>
                      <a:lnTo>
                        <a:pt x="8933" y="25904"/>
                      </a:lnTo>
                      <a:lnTo>
                        <a:pt x="8933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0" name="Google Shape;840;p23"/>
                <p:cNvSpPr/>
                <p:nvPr/>
              </p:nvSpPr>
              <p:spPr>
                <a:xfrm>
                  <a:off x="3066375" y="3542300"/>
                  <a:ext cx="279175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67" h="745" extrusionOk="0">
                      <a:moveTo>
                        <a:pt x="1" y="745"/>
                      </a:moveTo>
                      <a:lnTo>
                        <a:pt x="11166" y="745"/>
                      </a:lnTo>
                      <a:lnTo>
                        <a:pt x="11166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1" name="Google Shape;841;p23"/>
                <p:cNvSpPr/>
                <p:nvPr/>
              </p:nvSpPr>
              <p:spPr>
                <a:xfrm>
                  <a:off x="3583700" y="1575725"/>
                  <a:ext cx="18650" cy="614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6" h="24594" extrusionOk="0">
                      <a:moveTo>
                        <a:pt x="1" y="24593"/>
                      </a:moveTo>
                      <a:lnTo>
                        <a:pt x="745" y="24593"/>
                      </a:lnTo>
                      <a:lnTo>
                        <a:pt x="745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2" name="Google Shape;842;p23"/>
                <p:cNvSpPr/>
                <p:nvPr/>
              </p:nvSpPr>
              <p:spPr>
                <a:xfrm>
                  <a:off x="2655200" y="2276150"/>
                  <a:ext cx="912600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504" h="745" extrusionOk="0">
                      <a:moveTo>
                        <a:pt x="1" y="745"/>
                      </a:moveTo>
                      <a:lnTo>
                        <a:pt x="36504" y="745"/>
                      </a:lnTo>
                      <a:lnTo>
                        <a:pt x="36504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3" name="Google Shape;843;p23"/>
                <p:cNvSpPr/>
                <p:nvPr/>
              </p:nvSpPr>
              <p:spPr>
                <a:xfrm>
                  <a:off x="5064950" y="1507225"/>
                  <a:ext cx="18650" cy="375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6" h="15037" extrusionOk="0">
                      <a:moveTo>
                        <a:pt x="1" y="15037"/>
                      </a:moveTo>
                      <a:lnTo>
                        <a:pt x="745" y="15037"/>
                      </a:lnTo>
                      <a:lnTo>
                        <a:pt x="745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4" name="Google Shape;844;p23"/>
                <p:cNvSpPr/>
                <p:nvPr/>
              </p:nvSpPr>
              <p:spPr>
                <a:xfrm>
                  <a:off x="4695025" y="1132825"/>
                  <a:ext cx="7967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472" extrusionOk="0">
                      <a:moveTo>
                        <a:pt x="1608" y="2472"/>
                      </a:moveTo>
                      <a:cubicBezTo>
                        <a:pt x="3186" y="2472"/>
                        <a:pt x="3186" y="0"/>
                        <a:pt x="1608" y="0"/>
                      </a:cubicBezTo>
                      <a:lnTo>
                        <a:pt x="1608" y="0"/>
                      </a:lnTo>
                      <a:cubicBezTo>
                        <a:pt x="0" y="0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5" name="Google Shape;845;p23"/>
                <p:cNvSpPr/>
                <p:nvPr/>
              </p:nvSpPr>
              <p:spPr>
                <a:xfrm>
                  <a:off x="5034064" y="1879391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9" y="2471"/>
                      </a:moveTo>
                      <a:cubicBezTo>
                        <a:pt x="3216" y="2471"/>
                        <a:pt x="3216" y="0"/>
                        <a:pt x="1609" y="0"/>
                      </a:cubicBezTo>
                      <a:lnTo>
                        <a:pt x="1609" y="0"/>
                      </a:lnTo>
                      <a:cubicBezTo>
                        <a:pt x="1" y="0"/>
                        <a:pt x="1" y="2471"/>
                        <a:pt x="1609" y="2471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6" name="Google Shape;846;p23"/>
                <p:cNvSpPr/>
                <p:nvPr/>
              </p:nvSpPr>
              <p:spPr>
                <a:xfrm>
                  <a:off x="5034072" y="1452088"/>
                  <a:ext cx="80425" cy="61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3" extrusionOk="0">
                      <a:moveTo>
                        <a:pt x="1609" y="2472"/>
                      </a:moveTo>
                      <a:cubicBezTo>
                        <a:pt x="3216" y="2472"/>
                        <a:pt x="3216" y="1"/>
                        <a:pt x="1609" y="1"/>
                      </a:cubicBezTo>
                      <a:lnTo>
                        <a:pt x="1609" y="1"/>
                      </a:lnTo>
                      <a:cubicBezTo>
                        <a:pt x="1" y="1"/>
                        <a:pt x="1" y="2472"/>
                        <a:pt x="160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7" name="Google Shape;847;p23"/>
                <p:cNvSpPr/>
                <p:nvPr/>
              </p:nvSpPr>
              <p:spPr>
                <a:xfrm>
                  <a:off x="4982761" y="3520713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8" y="2472"/>
                      </a:moveTo>
                      <a:cubicBezTo>
                        <a:pt x="3216" y="247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8" name="Google Shape;848;p23"/>
                <p:cNvSpPr/>
                <p:nvPr/>
              </p:nvSpPr>
              <p:spPr>
                <a:xfrm>
                  <a:off x="4614625" y="3520700"/>
                  <a:ext cx="7967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502" extrusionOk="0">
                      <a:moveTo>
                        <a:pt x="1579" y="2502"/>
                      </a:moveTo>
                      <a:cubicBezTo>
                        <a:pt x="3186" y="2502"/>
                        <a:pt x="3186" y="1"/>
                        <a:pt x="1579" y="1"/>
                      </a:cubicBezTo>
                      <a:lnTo>
                        <a:pt x="1579" y="1"/>
                      </a:lnTo>
                      <a:cubicBezTo>
                        <a:pt x="1" y="1"/>
                        <a:pt x="1" y="2502"/>
                        <a:pt x="1579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9" name="Google Shape;849;p23"/>
                <p:cNvSpPr/>
                <p:nvPr/>
              </p:nvSpPr>
              <p:spPr>
                <a:xfrm>
                  <a:off x="3330849" y="3520342"/>
                  <a:ext cx="7967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502" extrusionOk="0">
                      <a:moveTo>
                        <a:pt x="1578" y="2502"/>
                      </a:moveTo>
                      <a:cubicBezTo>
                        <a:pt x="3186" y="2502"/>
                        <a:pt x="3186" y="1"/>
                        <a:pt x="1578" y="1"/>
                      </a:cubicBezTo>
                      <a:lnTo>
                        <a:pt x="1578" y="1"/>
                      </a:lnTo>
                      <a:cubicBezTo>
                        <a:pt x="0" y="1"/>
                        <a:pt x="0" y="2502"/>
                        <a:pt x="1578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0" name="Google Shape;850;p23"/>
                <p:cNvSpPr/>
                <p:nvPr/>
              </p:nvSpPr>
              <p:spPr>
                <a:xfrm>
                  <a:off x="3004169" y="3526648"/>
                  <a:ext cx="80400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6" h="2502" extrusionOk="0">
                      <a:moveTo>
                        <a:pt x="1608" y="2502"/>
                      </a:moveTo>
                      <a:cubicBezTo>
                        <a:pt x="3216" y="250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1" name="Google Shape;851;p23"/>
                <p:cNvSpPr/>
                <p:nvPr/>
              </p:nvSpPr>
              <p:spPr>
                <a:xfrm>
                  <a:off x="2530450" y="3238600"/>
                  <a:ext cx="7967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472" extrusionOk="0">
                      <a:moveTo>
                        <a:pt x="1579" y="2472"/>
                      </a:moveTo>
                      <a:cubicBezTo>
                        <a:pt x="3186" y="2472"/>
                        <a:pt x="3186" y="0"/>
                        <a:pt x="1579" y="0"/>
                      </a:cubicBezTo>
                      <a:lnTo>
                        <a:pt x="1579" y="0"/>
                      </a:lnTo>
                      <a:cubicBezTo>
                        <a:pt x="1" y="0"/>
                        <a:pt x="1" y="2472"/>
                        <a:pt x="157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2" name="Google Shape;852;p23"/>
                <p:cNvSpPr/>
                <p:nvPr/>
              </p:nvSpPr>
              <p:spPr>
                <a:xfrm>
                  <a:off x="3552074" y="2254195"/>
                  <a:ext cx="7967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502" extrusionOk="0">
                      <a:moveTo>
                        <a:pt x="1608" y="2502"/>
                      </a:moveTo>
                      <a:cubicBezTo>
                        <a:pt x="3186" y="2502"/>
                        <a:pt x="318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3" name="Google Shape;853;p23"/>
                <p:cNvSpPr/>
                <p:nvPr/>
              </p:nvSpPr>
              <p:spPr>
                <a:xfrm>
                  <a:off x="2617250" y="2255300"/>
                  <a:ext cx="79650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6" h="2502" extrusionOk="0">
                      <a:moveTo>
                        <a:pt x="1578" y="2502"/>
                      </a:moveTo>
                      <a:cubicBezTo>
                        <a:pt x="3186" y="2502"/>
                        <a:pt x="3186" y="1"/>
                        <a:pt x="1578" y="1"/>
                      </a:cubicBezTo>
                      <a:lnTo>
                        <a:pt x="1578" y="1"/>
                      </a:lnTo>
                      <a:cubicBezTo>
                        <a:pt x="0" y="1"/>
                        <a:pt x="0" y="2502"/>
                        <a:pt x="1578" y="2502"/>
                      </a:cubicBezTo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4" name="Google Shape;854;p23"/>
                <p:cNvSpPr/>
                <p:nvPr/>
              </p:nvSpPr>
              <p:spPr>
                <a:xfrm>
                  <a:off x="3555425" y="1542225"/>
                  <a:ext cx="80400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6" h="2472" extrusionOk="0">
                      <a:moveTo>
                        <a:pt x="1608" y="2471"/>
                      </a:moveTo>
                      <a:cubicBezTo>
                        <a:pt x="3216" y="2471"/>
                        <a:pt x="3216" y="0"/>
                        <a:pt x="1608" y="0"/>
                      </a:cubicBezTo>
                      <a:lnTo>
                        <a:pt x="1608" y="0"/>
                      </a:lnTo>
                      <a:cubicBezTo>
                        <a:pt x="0" y="0"/>
                        <a:pt x="0" y="2471"/>
                        <a:pt x="1608" y="2471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5" name="Google Shape;855;p23"/>
                <p:cNvSpPr/>
                <p:nvPr/>
              </p:nvSpPr>
              <p:spPr>
                <a:xfrm>
                  <a:off x="3551700" y="2185498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8" y="2472"/>
                      </a:moveTo>
                      <a:cubicBezTo>
                        <a:pt x="3216" y="2472"/>
                        <a:pt x="3216" y="0"/>
                        <a:pt x="1608" y="0"/>
                      </a:cubicBezTo>
                      <a:lnTo>
                        <a:pt x="1608" y="0"/>
                      </a:lnTo>
                      <a:cubicBezTo>
                        <a:pt x="30" y="0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56" name="Google Shape;856;p23"/>
              <p:cNvGrpSpPr/>
              <p:nvPr/>
            </p:nvGrpSpPr>
            <p:grpSpPr>
              <a:xfrm>
                <a:off x="5410000" y="3637511"/>
                <a:ext cx="1017675" cy="63064"/>
                <a:chOff x="2617250" y="2254786"/>
                <a:chExt cx="1017675" cy="63064"/>
              </a:xfrm>
            </p:grpSpPr>
            <p:sp>
              <p:nvSpPr>
                <p:cNvPr id="857" name="Google Shape;857;p23"/>
                <p:cNvSpPr/>
                <p:nvPr/>
              </p:nvSpPr>
              <p:spPr>
                <a:xfrm>
                  <a:off x="2655200" y="2276150"/>
                  <a:ext cx="912600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504" h="745" extrusionOk="0">
                      <a:moveTo>
                        <a:pt x="1" y="745"/>
                      </a:moveTo>
                      <a:lnTo>
                        <a:pt x="36504" y="745"/>
                      </a:lnTo>
                      <a:lnTo>
                        <a:pt x="36504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8" name="Google Shape;858;p23"/>
                <p:cNvSpPr/>
                <p:nvPr/>
              </p:nvSpPr>
              <p:spPr>
                <a:xfrm>
                  <a:off x="3555250" y="2254786"/>
                  <a:ext cx="7967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502" extrusionOk="0">
                      <a:moveTo>
                        <a:pt x="1608" y="2502"/>
                      </a:moveTo>
                      <a:cubicBezTo>
                        <a:pt x="3186" y="2502"/>
                        <a:pt x="318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9" name="Google Shape;859;p23"/>
                <p:cNvSpPr/>
                <p:nvPr/>
              </p:nvSpPr>
              <p:spPr>
                <a:xfrm>
                  <a:off x="2617250" y="2255300"/>
                  <a:ext cx="79650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6" h="2502" extrusionOk="0">
                      <a:moveTo>
                        <a:pt x="1578" y="2502"/>
                      </a:moveTo>
                      <a:cubicBezTo>
                        <a:pt x="3186" y="2502"/>
                        <a:pt x="3186" y="1"/>
                        <a:pt x="1578" y="1"/>
                      </a:cubicBezTo>
                      <a:lnTo>
                        <a:pt x="1578" y="1"/>
                      </a:lnTo>
                      <a:cubicBezTo>
                        <a:pt x="0" y="1"/>
                        <a:pt x="0" y="2502"/>
                        <a:pt x="1578" y="2502"/>
                      </a:cubicBezTo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860" name="Google Shape;860;p23"/>
            <p:cNvSpPr/>
            <p:nvPr/>
          </p:nvSpPr>
          <p:spPr>
            <a:xfrm>
              <a:off x="6728750" y="4464275"/>
              <a:ext cx="80425" cy="61800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9" y="2472"/>
                  </a:moveTo>
                  <a:cubicBezTo>
                    <a:pt x="3217" y="2472"/>
                    <a:pt x="3217" y="0"/>
                    <a:pt x="1609" y="0"/>
                  </a:cubicBezTo>
                  <a:lnTo>
                    <a:pt x="1609" y="0"/>
                  </a:lnTo>
                  <a:cubicBezTo>
                    <a:pt x="1" y="0"/>
                    <a:pt x="1" y="2472"/>
                    <a:pt x="1609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_AND_BODY_1">
    <p:spTree>
      <p:nvGrpSpPr>
        <p:cNvPr id="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p24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63" name="Google Shape;863;p24"/>
          <p:cNvSpPr txBox="1">
            <a:spLocks noGrp="1"/>
          </p:cNvSpPr>
          <p:nvPr>
            <p:ph type="body" idx="1"/>
          </p:nvPr>
        </p:nvSpPr>
        <p:spPr>
          <a:xfrm>
            <a:off x="713225" y="1297400"/>
            <a:ext cx="7717500" cy="331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864" name="Google Shape;864;p24"/>
          <p:cNvGrpSpPr/>
          <p:nvPr/>
        </p:nvGrpSpPr>
        <p:grpSpPr>
          <a:xfrm flipH="1">
            <a:off x="-193250" y="-516225"/>
            <a:ext cx="9144823" cy="6841363"/>
            <a:chOff x="-193250" y="-516225"/>
            <a:chExt cx="9144823" cy="6841363"/>
          </a:xfrm>
        </p:grpSpPr>
        <p:pic>
          <p:nvPicPr>
            <p:cNvPr id="865" name="Google Shape;865;p24"/>
            <p:cNvPicPr preferRelativeResize="0"/>
            <p:nvPr/>
          </p:nvPicPr>
          <p:blipFill>
            <a:blip r:embed="rId2">
              <a:alphaModFix amt="30000"/>
            </a:blip>
            <a:stretch>
              <a:fillRect/>
            </a:stretch>
          </p:blipFill>
          <p:spPr>
            <a:xfrm>
              <a:off x="-193250" y="2968712"/>
              <a:ext cx="4162851" cy="3356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66" name="Google Shape;866;p24"/>
            <p:cNvPicPr preferRelativeResize="0"/>
            <p:nvPr/>
          </p:nvPicPr>
          <p:blipFill>
            <a:blip r:embed="rId3">
              <a:alphaModFix amt="30000"/>
            </a:blip>
            <a:stretch>
              <a:fillRect/>
            </a:stretch>
          </p:blipFill>
          <p:spPr>
            <a:xfrm>
              <a:off x="4460415" y="-516225"/>
              <a:ext cx="4403759" cy="20583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67" name="Google Shape;867;p24"/>
            <p:cNvPicPr preferRelativeResize="0"/>
            <p:nvPr/>
          </p:nvPicPr>
          <p:blipFill>
            <a:blip r:embed="rId4">
              <a:alphaModFix amt="30000"/>
            </a:blip>
            <a:stretch>
              <a:fillRect/>
            </a:stretch>
          </p:blipFill>
          <p:spPr>
            <a:xfrm rot="5400000">
              <a:off x="138350" y="-415500"/>
              <a:ext cx="2480650" cy="28278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68" name="Google Shape;868;p24"/>
            <p:cNvPicPr preferRelativeResize="0"/>
            <p:nvPr/>
          </p:nvPicPr>
          <p:blipFill>
            <a:blip r:embed="rId5">
              <a:alphaModFix amt="30000"/>
            </a:blip>
            <a:stretch>
              <a:fillRect/>
            </a:stretch>
          </p:blipFill>
          <p:spPr>
            <a:xfrm>
              <a:off x="3808375" y="2154920"/>
              <a:ext cx="5143199" cy="256217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69" name="Google Shape;869;p24"/>
          <p:cNvGrpSpPr/>
          <p:nvPr/>
        </p:nvGrpSpPr>
        <p:grpSpPr>
          <a:xfrm>
            <a:off x="6103967" y="1678954"/>
            <a:ext cx="4497070" cy="5216035"/>
            <a:chOff x="5082600" y="539500"/>
            <a:chExt cx="3437076" cy="3986575"/>
          </a:xfrm>
        </p:grpSpPr>
        <p:grpSp>
          <p:nvGrpSpPr>
            <p:cNvPr id="870" name="Google Shape;870;p24"/>
            <p:cNvGrpSpPr/>
            <p:nvPr/>
          </p:nvGrpSpPr>
          <p:grpSpPr>
            <a:xfrm>
              <a:off x="5082600" y="539500"/>
              <a:ext cx="3437076" cy="3971150"/>
              <a:chOff x="5082600" y="539500"/>
              <a:chExt cx="3437076" cy="3971150"/>
            </a:xfrm>
          </p:grpSpPr>
          <p:grpSp>
            <p:nvGrpSpPr>
              <p:cNvPr id="871" name="Google Shape;871;p24"/>
              <p:cNvGrpSpPr/>
              <p:nvPr/>
            </p:nvGrpSpPr>
            <p:grpSpPr>
              <a:xfrm>
                <a:off x="5082600" y="539500"/>
                <a:ext cx="3437076" cy="3971150"/>
                <a:chOff x="2222725" y="1095600"/>
                <a:chExt cx="3437076" cy="3971150"/>
              </a:xfrm>
            </p:grpSpPr>
            <p:sp>
              <p:nvSpPr>
                <p:cNvPr id="872" name="Google Shape;872;p24"/>
                <p:cNvSpPr/>
                <p:nvPr/>
              </p:nvSpPr>
              <p:spPr>
                <a:xfrm>
                  <a:off x="4092850" y="2165975"/>
                  <a:ext cx="1491700" cy="782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668" h="31294" extrusionOk="0">
                      <a:moveTo>
                        <a:pt x="39212" y="31293"/>
                      </a:moveTo>
                      <a:lnTo>
                        <a:pt x="0" y="31293"/>
                      </a:lnTo>
                      <a:lnTo>
                        <a:pt x="0" y="30549"/>
                      </a:lnTo>
                      <a:lnTo>
                        <a:pt x="38468" y="30549"/>
                      </a:lnTo>
                      <a:lnTo>
                        <a:pt x="38468" y="1"/>
                      </a:lnTo>
                      <a:lnTo>
                        <a:pt x="59667" y="1"/>
                      </a:lnTo>
                      <a:lnTo>
                        <a:pt x="59667" y="745"/>
                      </a:lnTo>
                      <a:lnTo>
                        <a:pt x="39212" y="745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3" name="Google Shape;873;p24"/>
                <p:cNvSpPr/>
                <p:nvPr/>
              </p:nvSpPr>
              <p:spPr>
                <a:xfrm>
                  <a:off x="5573740" y="2144262"/>
                  <a:ext cx="7967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472" extrusionOk="0">
                      <a:moveTo>
                        <a:pt x="1579" y="2472"/>
                      </a:moveTo>
                      <a:cubicBezTo>
                        <a:pt x="3186" y="2472"/>
                        <a:pt x="3186" y="1"/>
                        <a:pt x="1579" y="1"/>
                      </a:cubicBezTo>
                      <a:lnTo>
                        <a:pt x="1579" y="1"/>
                      </a:lnTo>
                      <a:cubicBezTo>
                        <a:pt x="1" y="1"/>
                        <a:pt x="1" y="2472"/>
                        <a:pt x="157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4" name="Google Shape;874;p24"/>
                <p:cNvSpPr/>
                <p:nvPr/>
              </p:nvSpPr>
              <p:spPr>
                <a:xfrm>
                  <a:off x="4555825" y="3173100"/>
                  <a:ext cx="1036900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476" h="745" extrusionOk="0">
                      <a:moveTo>
                        <a:pt x="1" y="745"/>
                      </a:moveTo>
                      <a:lnTo>
                        <a:pt x="41476" y="745"/>
                      </a:lnTo>
                      <a:lnTo>
                        <a:pt x="41476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5" name="Google Shape;875;p24"/>
                <p:cNvSpPr/>
                <p:nvPr/>
              </p:nvSpPr>
              <p:spPr>
                <a:xfrm>
                  <a:off x="2566175" y="1566775"/>
                  <a:ext cx="1329425" cy="1247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177" h="49903" extrusionOk="0">
                      <a:moveTo>
                        <a:pt x="1" y="1"/>
                      </a:moveTo>
                      <a:lnTo>
                        <a:pt x="1" y="745"/>
                      </a:lnTo>
                      <a:lnTo>
                        <a:pt x="29388" y="745"/>
                      </a:lnTo>
                      <a:lnTo>
                        <a:pt x="29388" y="49902"/>
                      </a:lnTo>
                      <a:lnTo>
                        <a:pt x="53177" y="49902"/>
                      </a:lnTo>
                      <a:lnTo>
                        <a:pt x="53177" y="49158"/>
                      </a:lnTo>
                      <a:lnTo>
                        <a:pt x="30132" y="49158"/>
                      </a:lnTo>
                      <a:lnTo>
                        <a:pt x="30132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6" name="Google Shape;876;p24"/>
                <p:cNvSpPr/>
                <p:nvPr/>
              </p:nvSpPr>
              <p:spPr>
                <a:xfrm>
                  <a:off x="4065300" y="3514000"/>
                  <a:ext cx="18625" cy="1367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5" h="54696" extrusionOk="0">
                      <a:moveTo>
                        <a:pt x="0" y="54696"/>
                      </a:moveTo>
                      <a:lnTo>
                        <a:pt x="745" y="54696"/>
                      </a:lnTo>
                      <a:lnTo>
                        <a:pt x="745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7" name="Google Shape;877;p24"/>
                <p:cNvSpPr/>
                <p:nvPr/>
              </p:nvSpPr>
              <p:spPr>
                <a:xfrm>
                  <a:off x="3898575" y="3514000"/>
                  <a:ext cx="18625" cy="1552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5" h="62110" extrusionOk="0">
                      <a:moveTo>
                        <a:pt x="0" y="62109"/>
                      </a:moveTo>
                      <a:lnTo>
                        <a:pt x="744" y="62109"/>
                      </a:lnTo>
                      <a:lnTo>
                        <a:pt x="744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8" name="Google Shape;878;p24"/>
                <p:cNvSpPr/>
                <p:nvPr/>
              </p:nvSpPr>
              <p:spPr>
                <a:xfrm>
                  <a:off x="4202250" y="3313025"/>
                  <a:ext cx="1217800" cy="1383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12" h="55321" extrusionOk="0">
                      <a:moveTo>
                        <a:pt x="1" y="1"/>
                      </a:moveTo>
                      <a:lnTo>
                        <a:pt x="1" y="37457"/>
                      </a:lnTo>
                      <a:lnTo>
                        <a:pt x="47967" y="37457"/>
                      </a:lnTo>
                      <a:lnTo>
                        <a:pt x="47967" y="55321"/>
                      </a:lnTo>
                      <a:lnTo>
                        <a:pt x="48711" y="55321"/>
                      </a:lnTo>
                      <a:lnTo>
                        <a:pt x="48711" y="36712"/>
                      </a:lnTo>
                      <a:lnTo>
                        <a:pt x="745" y="36712"/>
                      </a:lnTo>
                      <a:lnTo>
                        <a:pt x="745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9" name="Google Shape;879;p24"/>
                <p:cNvSpPr/>
                <p:nvPr/>
              </p:nvSpPr>
              <p:spPr>
                <a:xfrm>
                  <a:off x="2822225" y="3313025"/>
                  <a:ext cx="943875" cy="564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755" h="22570" extrusionOk="0">
                      <a:moveTo>
                        <a:pt x="37010" y="1"/>
                      </a:moveTo>
                      <a:lnTo>
                        <a:pt x="37010" y="21825"/>
                      </a:lnTo>
                      <a:lnTo>
                        <a:pt x="1" y="21825"/>
                      </a:lnTo>
                      <a:lnTo>
                        <a:pt x="1" y="22570"/>
                      </a:lnTo>
                      <a:lnTo>
                        <a:pt x="37754" y="22570"/>
                      </a:lnTo>
                      <a:lnTo>
                        <a:pt x="37754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0" name="Google Shape;880;p24"/>
                <p:cNvSpPr/>
                <p:nvPr/>
              </p:nvSpPr>
              <p:spPr>
                <a:xfrm>
                  <a:off x="3932800" y="1126125"/>
                  <a:ext cx="282875" cy="1506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15" h="60264" extrusionOk="0">
                      <a:moveTo>
                        <a:pt x="1" y="0"/>
                      </a:moveTo>
                      <a:lnTo>
                        <a:pt x="1" y="60263"/>
                      </a:lnTo>
                      <a:lnTo>
                        <a:pt x="11315" y="60263"/>
                      </a:lnTo>
                      <a:lnTo>
                        <a:pt x="11315" y="16734"/>
                      </a:lnTo>
                      <a:lnTo>
                        <a:pt x="10570" y="16734"/>
                      </a:lnTo>
                      <a:lnTo>
                        <a:pt x="10570" y="59519"/>
                      </a:lnTo>
                      <a:lnTo>
                        <a:pt x="745" y="59519"/>
                      </a:lnTo>
                      <a:lnTo>
                        <a:pt x="745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1" name="Google Shape;881;p24"/>
                <p:cNvSpPr/>
                <p:nvPr/>
              </p:nvSpPr>
              <p:spPr>
                <a:xfrm>
                  <a:off x="3747450" y="4004525"/>
                  <a:ext cx="18650" cy="64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6" h="25637" extrusionOk="0">
                      <a:moveTo>
                        <a:pt x="1" y="25636"/>
                      </a:moveTo>
                      <a:lnTo>
                        <a:pt x="745" y="25636"/>
                      </a:lnTo>
                      <a:lnTo>
                        <a:pt x="745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2" name="Google Shape;882;p24"/>
                <p:cNvSpPr/>
                <p:nvPr/>
              </p:nvSpPr>
              <p:spPr>
                <a:xfrm>
                  <a:off x="4359325" y="3514000"/>
                  <a:ext cx="646100" cy="305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844" h="12209" extrusionOk="0">
                      <a:moveTo>
                        <a:pt x="0" y="1"/>
                      </a:moveTo>
                      <a:lnTo>
                        <a:pt x="0" y="12208"/>
                      </a:lnTo>
                      <a:lnTo>
                        <a:pt x="25844" y="12208"/>
                      </a:lnTo>
                      <a:lnTo>
                        <a:pt x="25844" y="11464"/>
                      </a:lnTo>
                      <a:lnTo>
                        <a:pt x="745" y="11464"/>
                      </a:lnTo>
                      <a:lnTo>
                        <a:pt x="745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3" name="Google Shape;883;p24"/>
                <p:cNvSpPr/>
                <p:nvPr/>
              </p:nvSpPr>
              <p:spPr>
                <a:xfrm>
                  <a:off x="2265150" y="2795700"/>
                  <a:ext cx="1434044" cy="206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902" h="8249" extrusionOk="0">
                      <a:moveTo>
                        <a:pt x="1" y="1"/>
                      </a:moveTo>
                      <a:lnTo>
                        <a:pt x="1" y="745"/>
                      </a:lnTo>
                      <a:lnTo>
                        <a:pt x="43471" y="745"/>
                      </a:lnTo>
                      <a:lnTo>
                        <a:pt x="43471" y="8248"/>
                      </a:lnTo>
                      <a:lnTo>
                        <a:pt x="78902" y="8248"/>
                      </a:lnTo>
                      <a:lnTo>
                        <a:pt x="78902" y="7504"/>
                      </a:lnTo>
                      <a:lnTo>
                        <a:pt x="44215" y="7504"/>
                      </a:lnTo>
                      <a:lnTo>
                        <a:pt x="44215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4" name="Google Shape;884;p24"/>
                <p:cNvSpPr/>
                <p:nvPr/>
              </p:nvSpPr>
              <p:spPr>
                <a:xfrm>
                  <a:off x="4164300" y="1513925"/>
                  <a:ext cx="80400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6" h="2502" extrusionOk="0">
                      <a:moveTo>
                        <a:pt x="1608" y="2502"/>
                      </a:moveTo>
                      <a:cubicBezTo>
                        <a:pt x="3216" y="250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5" name="Google Shape;885;p24"/>
                <p:cNvSpPr/>
                <p:nvPr/>
              </p:nvSpPr>
              <p:spPr>
                <a:xfrm>
                  <a:off x="3903775" y="1095600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8" y="2472"/>
                      </a:moveTo>
                      <a:cubicBezTo>
                        <a:pt x="3216" y="247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1" y="1"/>
                        <a:pt x="1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6" name="Google Shape;886;p24"/>
                <p:cNvSpPr/>
                <p:nvPr/>
              </p:nvSpPr>
              <p:spPr>
                <a:xfrm>
                  <a:off x="2526725" y="1542225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8" y="2471"/>
                      </a:moveTo>
                      <a:cubicBezTo>
                        <a:pt x="3216" y="2471"/>
                        <a:pt x="3216" y="0"/>
                        <a:pt x="1608" y="0"/>
                      </a:cubicBezTo>
                      <a:lnTo>
                        <a:pt x="1608" y="0"/>
                      </a:lnTo>
                      <a:cubicBezTo>
                        <a:pt x="1" y="0"/>
                        <a:pt x="1" y="2471"/>
                        <a:pt x="1608" y="2471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7" name="Google Shape;887;p24"/>
                <p:cNvSpPr/>
                <p:nvPr/>
              </p:nvSpPr>
              <p:spPr>
                <a:xfrm>
                  <a:off x="2222725" y="2779325"/>
                  <a:ext cx="8042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502" extrusionOk="0">
                      <a:moveTo>
                        <a:pt x="1609" y="2502"/>
                      </a:moveTo>
                      <a:cubicBezTo>
                        <a:pt x="3217" y="2502"/>
                        <a:pt x="3217" y="1"/>
                        <a:pt x="1609" y="1"/>
                      </a:cubicBezTo>
                      <a:lnTo>
                        <a:pt x="1609" y="1"/>
                      </a:lnTo>
                      <a:cubicBezTo>
                        <a:pt x="1" y="1"/>
                        <a:pt x="1" y="2502"/>
                        <a:pt x="1609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8" name="Google Shape;888;p24"/>
                <p:cNvSpPr/>
                <p:nvPr/>
              </p:nvSpPr>
              <p:spPr>
                <a:xfrm>
                  <a:off x="2757698" y="3840025"/>
                  <a:ext cx="8042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502" extrusionOk="0">
                      <a:moveTo>
                        <a:pt x="1608" y="2502"/>
                      </a:moveTo>
                      <a:cubicBezTo>
                        <a:pt x="3216" y="250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9" name="Google Shape;889;p24"/>
                <p:cNvSpPr/>
                <p:nvPr/>
              </p:nvSpPr>
              <p:spPr>
                <a:xfrm>
                  <a:off x="3716561" y="4639906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9" y="2472"/>
                      </a:moveTo>
                      <a:cubicBezTo>
                        <a:pt x="3217" y="2472"/>
                        <a:pt x="3217" y="0"/>
                        <a:pt x="1609" y="0"/>
                      </a:cubicBezTo>
                      <a:lnTo>
                        <a:pt x="1609" y="0"/>
                      </a:lnTo>
                      <a:cubicBezTo>
                        <a:pt x="1" y="0"/>
                        <a:pt x="1" y="2472"/>
                        <a:pt x="160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0" name="Google Shape;890;p24"/>
                <p:cNvSpPr/>
                <p:nvPr/>
              </p:nvSpPr>
              <p:spPr>
                <a:xfrm>
                  <a:off x="3716579" y="3947448"/>
                  <a:ext cx="80400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6" h="2472" extrusionOk="0">
                      <a:moveTo>
                        <a:pt x="1608" y="2471"/>
                      </a:moveTo>
                      <a:cubicBezTo>
                        <a:pt x="3216" y="2471"/>
                        <a:pt x="3216" y="0"/>
                        <a:pt x="1608" y="0"/>
                      </a:cubicBezTo>
                      <a:lnTo>
                        <a:pt x="1608" y="0"/>
                      </a:lnTo>
                      <a:cubicBezTo>
                        <a:pt x="0" y="0"/>
                        <a:pt x="0" y="2471"/>
                        <a:pt x="1608" y="2471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1" name="Google Shape;891;p24"/>
                <p:cNvSpPr/>
                <p:nvPr/>
              </p:nvSpPr>
              <p:spPr>
                <a:xfrm>
                  <a:off x="4034025" y="4848625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9" y="2472"/>
                      </a:moveTo>
                      <a:cubicBezTo>
                        <a:pt x="3217" y="2472"/>
                        <a:pt x="3217" y="1"/>
                        <a:pt x="1609" y="1"/>
                      </a:cubicBezTo>
                      <a:lnTo>
                        <a:pt x="1609" y="1"/>
                      </a:lnTo>
                      <a:cubicBezTo>
                        <a:pt x="1" y="1"/>
                        <a:pt x="1" y="2472"/>
                        <a:pt x="160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2" name="Google Shape;892;p24"/>
                <p:cNvSpPr/>
                <p:nvPr/>
              </p:nvSpPr>
              <p:spPr>
                <a:xfrm>
                  <a:off x="5371216" y="4691404"/>
                  <a:ext cx="7967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472" extrusionOk="0">
                      <a:moveTo>
                        <a:pt x="1609" y="2472"/>
                      </a:moveTo>
                      <a:cubicBezTo>
                        <a:pt x="3187" y="2472"/>
                        <a:pt x="3187" y="0"/>
                        <a:pt x="1609" y="0"/>
                      </a:cubicBezTo>
                      <a:lnTo>
                        <a:pt x="1609" y="0"/>
                      </a:lnTo>
                      <a:cubicBezTo>
                        <a:pt x="1" y="0"/>
                        <a:pt x="1" y="2472"/>
                        <a:pt x="160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3" name="Google Shape;893;p24"/>
                <p:cNvSpPr/>
                <p:nvPr/>
              </p:nvSpPr>
              <p:spPr>
                <a:xfrm>
                  <a:off x="4982761" y="3778219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8" y="2472"/>
                      </a:moveTo>
                      <a:cubicBezTo>
                        <a:pt x="3216" y="247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4" name="Google Shape;894;p24"/>
                <p:cNvSpPr/>
                <p:nvPr/>
              </p:nvSpPr>
              <p:spPr>
                <a:xfrm>
                  <a:off x="5580126" y="3151513"/>
                  <a:ext cx="7967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472" extrusionOk="0">
                      <a:moveTo>
                        <a:pt x="1608" y="2472"/>
                      </a:moveTo>
                      <a:cubicBezTo>
                        <a:pt x="3186" y="2472"/>
                        <a:pt x="318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5" name="Google Shape;895;p24"/>
                <p:cNvSpPr/>
                <p:nvPr/>
              </p:nvSpPr>
              <p:spPr>
                <a:xfrm>
                  <a:off x="2566175" y="3254975"/>
                  <a:ext cx="1191725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669" h="745" extrusionOk="0">
                      <a:moveTo>
                        <a:pt x="1" y="745"/>
                      </a:moveTo>
                      <a:lnTo>
                        <a:pt x="47669" y="745"/>
                      </a:lnTo>
                      <a:lnTo>
                        <a:pt x="47669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6" name="Google Shape;896;p24"/>
                <p:cNvSpPr/>
                <p:nvPr/>
              </p:nvSpPr>
              <p:spPr>
                <a:xfrm>
                  <a:off x="4648125" y="3542300"/>
                  <a:ext cx="357300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92" h="745" extrusionOk="0">
                      <a:moveTo>
                        <a:pt x="1" y="745"/>
                      </a:moveTo>
                      <a:lnTo>
                        <a:pt x="14292" y="745"/>
                      </a:lnTo>
                      <a:lnTo>
                        <a:pt x="14292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7" name="Google Shape;897;p24"/>
                <p:cNvSpPr/>
                <p:nvPr/>
              </p:nvSpPr>
              <p:spPr>
                <a:xfrm>
                  <a:off x="4523075" y="1163350"/>
                  <a:ext cx="223325" cy="1721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3" h="68868" extrusionOk="0">
                      <a:moveTo>
                        <a:pt x="8188" y="0"/>
                      </a:moveTo>
                      <a:lnTo>
                        <a:pt x="8188" y="25159"/>
                      </a:lnTo>
                      <a:lnTo>
                        <a:pt x="0" y="25159"/>
                      </a:lnTo>
                      <a:lnTo>
                        <a:pt x="0" y="68868"/>
                      </a:lnTo>
                      <a:lnTo>
                        <a:pt x="745" y="68868"/>
                      </a:lnTo>
                      <a:lnTo>
                        <a:pt x="745" y="25904"/>
                      </a:lnTo>
                      <a:lnTo>
                        <a:pt x="8933" y="25904"/>
                      </a:lnTo>
                      <a:lnTo>
                        <a:pt x="8933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8" name="Google Shape;898;p24"/>
                <p:cNvSpPr/>
                <p:nvPr/>
              </p:nvSpPr>
              <p:spPr>
                <a:xfrm>
                  <a:off x="3066375" y="3542300"/>
                  <a:ext cx="279175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67" h="745" extrusionOk="0">
                      <a:moveTo>
                        <a:pt x="1" y="745"/>
                      </a:moveTo>
                      <a:lnTo>
                        <a:pt x="11166" y="745"/>
                      </a:lnTo>
                      <a:lnTo>
                        <a:pt x="11166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9" name="Google Shape;899;p24"/>
                <p:cNvSpPr/>
                <p:nvPr/>
              </p:nvSpPr>
              <p:spPr>
                <a:xfrm>
                  <a:off x="3583700" y="1575725"/>
                  <a:ext cx="18650" cy="614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6" h="24594" extrusionOk="0">
                      <a:moveTo>
                        <a:pt x="1" y="24593"/>
                      </a:moveTo>
                      <a:lnTo>
                        <a:pt x="745" y="24593"/>
                      </a:lnTo>
                      <a:lnTo>
                        <a:pt x="745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0" name="Google Shape;900;p24"/>
                <p:cNvSpPr/>
                <p:nvPr/>
              </p:nvSpPr>
              <p:spPr>
                <a:xfrm>
                  <a:off x="2655200" y="2276150"/>
                  <a:ext cx="912600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504" h="745" extrusionOk="0">
                      <a:moveTo>
                        <a:pt x="1" y="745"/>
                      </a:moveTo>
                      <a:lnTo>
                        <a:pt x="36504" y="745"/>
                      </a:lnTo>
                      <a:lnTo>
                        <a:pt x="36504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1" name="Google Shape;901;p24"/>
                <p:cNvSpPr/>
                <p:nvPr/>
              </p:nvSpPr>
              <p:spPr>
                <a:xfrm>
                  <a:off x="5064950" y="1507225"/>
                  <a:ext cx="18650" cy="375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6" h="15037" extrusionOk="0">
                      <a:moveTo>
                        <a:pt x="1" y="15037"/>
                      </a:moveTo>
                      <a:lnTo>
                        <a:pt x="745" y="15037"/>
                      </a:lnTo>
                      <a:lnTo>
                        <a:pt x="745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2" name="Google Shape;902;p24"/>
                <p:cNvSpPr/>
                <p:nvPr/>
              </p:nvSpPr>
              <p:spPr>
                <a:xfrm>
                  <a:off x="4695025" y="1132825"/>
                  <a:ext cx="7967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472" extrusionOk="0">
                      <a:moveTo>
                        <a:pt x="1608" y="2472"/>
                      </a:moveTo>
                      <a:cubicBezTo>
                        <a:pt x="3186" y="2472"/>
                        <a:pt x="3186" y="0"/>
                        <a:pt x="1608" y="0"/>
                      </a:cubicBezTo>
                      <a:lnTo>
                        <a:pt x="1608" y="0"/>
                      </a:lnTo>
                      <a:cubicBezTo>
                        <a:pt x="0" y="0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3" name="Google Shape;903;p24"/>
                <p:cNvSpPr/>
                <p:nvPr/>
              </p:nvSpPr>
              <p:spPr>
                <a:xfrm>
                  <a:off x="5034064" y="1879391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9" y="2471"/>
                      </a:moveTo>
                      <a:cubicBezTo>
                        <a:pt x="3216" y="2471"/>
                        <a:pt x="3216" y="0"/>
                        <a:pt x="1609" y="0"/>
                      </a:cubicBezTo>
                      <a:lnTo>
                        <a:pt x="1609" y="0"/>
                      </a:lnTo>
                      <a:cubicBezTo>
                        <a:pt x="1" y="0"/>
                        <a:pt x="1" y="2471"/>
                        <a:pt x="1609" y="2471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4" name="Google Shape;904;p24"/>
                <p:cNvSpPr/>
                <p:nvPr/>
              </p:nvSpPr>
              <p:spPr>
                <a:xfrm>
                  <a:off x="5034072" y="1452088"/>
                  <a:ext cx="80425" cy="61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3" extrusionOk="0">
                      <a:moveTo>
                        <a:pt x="1609" y="2472"/>
                      </a:moveTo>
                      <a:cubicBezTo>
                        <a:pt x="3216" y="2472"/>
                        <a:pt x="3216" y="1"/>
                        <a:pt x="1609" y="1"/>
                      </a:cubicBezTo>
                      <a:lnTo>
                        <a:pt x="1609" y="1"/>
                      </a:lnTo>
                      <a:cubicBezTo>
                        <a:pt x="1" y="1"/>
                        <a:pt x="1" y="2472"/>
                        <a:pt x="160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5" name="Google Shape;905;p24"/>
                <p:cNvSpPr/>
                <p:nvPr/>
              </p:nvSpPr>
              <p:spPr>
                <a:xfrm>
                  <a:off x="4982761" y="3520713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8" y="2472"/>
                      </a:moveTo>
                      <a:cubicBezTo>
                        <a:pt x="3216" y="247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6" name="Google Shape;906;p24"/>
                <p:cNvSpPr/>
                <p:nvPr/>
              </p:nvSpPr>
              <p:spPr>
                <a:xfrm>
                  <a:off x="4614625" y="3520700"/>
                  <a:ext cx="7967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502" extrusionOk="0">
                      <a:moveTo>
                        <a:pt x="1579" y="2502"/>
                      </a:moveTo>
                      <a:cubicBezTo>
                        <a:pt x="3186" y="2502"/>
                        <a:pt x="3186" y="1"/>
                        <a:pt x="1579" y="1"/>
                      </a:cubicBezTo>
                      <a:lnTo>
                        <a:pt x="1579" y="1"/>
                      </a:lnTo>
                      <a:cubicBezTo>
                        <a:pt x="1" y="1"/>
                        <a:pt x="1" y="2502"/>
                        <a:pt x="1579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7" name="Google Shape;907;p24"/>
                <p:cNvSpPr/>
                <p:nvPr/>
              </p:nvSpPr>
              <p:spPr>
                <a:xfrm>
                  <a:off x="3330849" y="3520342"/>
                  <a:ext cx="7967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502" extrusionOk="0">
                      <a:moveTo>
                        <a:pt x="1578" y="2502"/>
                      </a:moveTo>
                      <a:cubicBezTo>
                        <a:pt x="3186" y="2502"/>
                        <a:pt x="3186" y="1"/>
                        <a:pt x="1578" y="1"/>
                      </a:cubicBezTo>
                      <a:lnTo>
                        <a:pt x="1578" y="1"/>
                      </a:lnTo>
                      <a:cubicBezTo>
                        <a:pt x="0" y="1"/>
                        <a:pt x="0" y="2502"/>
                        <a:pt x="1578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8" name="Google Shape;908;p24"/>
                <p:cNvSpPr/>
                <p:nvPr/>
              </p:nvSpPr>
              <p:spPr>
                <a:xfrm>
                  <a:off x="3004169" y="3526648"/>
                  <a:ext cx="80400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6" h="2502" extrusionOk="0">
                      <a:moveTo>
                        <a:pt x="1608" y="2502"/>
                      </a:moveTo>
                      <a:cubicBezTo>
                        <a:pt x="3216" y="250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9" name="Google Shape;909;p24"/>
                <p:cNvSpPr/>
                <p:nvPr/>
              </p:nvSpPr>
              <p:spPr>
                <a:xfrm>
                  <a:off x="2530450" y="3238600"/>
                  <a:ext cx="7967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472" extrusionOk="0">
                      <a:moveTo>
                        <a:pt x="1579" y="2472"/>
                      </a:moveTo>
                      <a:cubicBezTo>
                        <a:pt x="3186" y="2472"/>
                        <a:pt x="3186" y="0"/>
                        <a:pt x="1579" y="0"/>
                      </a:cubicBezTo>
                      <a:lnTo>
                        <a:pt x="1579" y="0"/>
                      </a:lnTo>
                      <a:cubicBezTo>
                        <a:pt x="1" y="0"/>
                        <a:pt x="1" y="2472"/>
                        <a:pt x="157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0" name="Google Shape;910;p24"/>
                <p:cNvSpPr/>
                <p:nvPr/>
              </p:nvSpPr>
              <p:spPr>
                <a:xfrm>
                  <a:off x="3552074" y="2254195"/>
                  <a:ext cx="7967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502" extrusionOk="0">
                      <a:moveTo>
                        <a:pt x="1608" y="2502"/>
                      </a:moveTo>
                      <a:cubicBezTo>
                        <a:pt x="3186" y="2502"/>
                        <a:pt x="318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1" name="Google Shape;911;p24"/>
                <p:cNvSpPr/>
                <p:nvPr/>
              </p:nvSpPr>
              <p:spPr>
                <a:xfrm>
                  <a:off x="2617250" y="2255300"/>
                  <a:ext cx="79650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6" h="2502" extrusionOk="0">
                      <a:moveTo>
                        <a:pt x="1578" y="2502"/>
                      </a:moveTo>
                      <a:cubicBezTo>
                        <a:pt x="3186" y="2502"/>
                        <a:pt x="3186" y="1"/>
                        <a:pt x="1578" y="1"/>
                      </a:cubicBezTo>
                      <a:lnTo>
                        <a:pt x="1578" y="1"/>
                      </a:lnTo>
                      <a:cubicBezTo>
                        <a:pt x="0" y="1"/>
                        <a:pt x="0" y="2502"/>
                        <a:pt x="1578" y="2502"/>
                      </a:cubicBezTo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2" name="Google Shape;912;p24"/>
                <p:cNvSpPr/>
                <p:nvPr/>
              </p:nvSpPr>
              <p:spPr>
                <a:xfrm>
                  <a:off x="3555425" y="1542225"/>
                  <a:ext cx="80400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6" h="2472" extrusionOk="0">
                      <a:moveTo>
                        <a:pt x="1608" y="2471"/>
                      </a:moveTo>
                      <a:cubicBezTo>
                        <a:pt x="3216" y="2471"/>
                        <a:pt x="3216" y="0"/>
                        <a:pt x="1608" y="0"/>
                      </a:cubicBezTo>
                      <a:lnTo>
                        <a:pt x="1608" y="0"/>
                      </a:lnTo>
                      <a:cubicBezTo>
                        <a:pt x="0" y="0"/>
                        <a:pt x="0" y="2471"/>
                        <a:pt x="1608" y="2471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3" name="Google Shape;913;p24"/>
                <p:cNvSpPr/>
                <p:nvPr/>
              </p:nvSpPr>
              <p:spPr>
                <a:xfrm>
                  <a:off x="3551700" y="2185498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8" y="2472"/>
                      </a:moveTo>
                      <a:cubicBezTo>
                        <a:pt x="3216" y="2472"/>
                        <a:pt x="3216" y="0"/>
                        <a:pt x="1608" y="0"/>
                      </a:cubicBezTo>
                      <a:lnTo>
                        <a:pt x="1608" y="0"/>
                      </a:lnTo>
                      <a:cubicBezTo>
                        <a:pt x="30" y="0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914" name="Google Shape;914;p24"/>
              <p:cNvGrpSpPr/>
              <p:nvPr/>
            </p:nvGrpSpPr>
            <p:grpSpPr>
              <a:xfrm>
                <a:off x="5410000" y="3637511"/>
                <a:ext cx="1017675" cy="63064"/>
                <a:chOff x="2617250" y="2254786"/>
                <a:chExt cx="1017675" cy="63064"/>
              </a:xfrm>
            </p:grpSpPr>
            <p:sp>
              <p:nvSpPr>
                <p:cNvPr id="915" name="Google Shape;915;p24"/>
                <p:cNvSpPr/>
                <p:nvPr/>
              </p:nvSpPr>
              <p:spPr>
                <a:xfrm>
                  <a:off x="2655200" y="2276150"/>
                  <a:ext cx="912600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504" h="745" extrusionOk="0">
                      <a:moveTo>
                        <a:pt x="1" y="745"/>
                      </a:moveTo>
                      <a:lnTo>
                        <a:pt x="36504" y="745"/>
                      </a:lnTo>
                      <a:lnTo>
                        <a:pt x="36504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6" name="Google Shape;916;p24"/>
                <p:cNvSpPr/>
                <p:nvPr/>
              </p:nvSpPr>
              <p:spPr>
                <a:xfrm>
                  <a:off x="3555250" y="2254786"/>
                  <a:ext cx="7967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502" extrusionOk="0">
                      <a:moveTo>
                        <a:pt x="1608" y="2502"/>
                      </a:moveTo>
                      <a:cubicBezTo>
                        <a:pt x="3186" y="2502"/>
                        <a:pt x="318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7" name="Google Shape;917;p24"/>
                <p:cNvSpPr/>
                <p:nvPr/>
              </p:nvSpPr>
              <p:spPr>
                <a:xfrm>
                  <a:off x="2617250" y="2255300"/>
                  <a:ext cx="79650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6" h="2502" extrusionOk="0">
                      <a:moveTo>
                        <a:pt x="1578" y="2502"/>
                      </a:moveTo>
                      <a:cubicBezTo>
                        <a:pt x="3186" y="2502"/>
                        <a:pt x="3186" y="1"/>
                        <a:pt x="1578" y="1"/>
                      </a:cubicBezTo>
                      <a:lnTo>
                        <a:pt x="1578" y="1"/>
                      </a:lnTo>
                      <a:cubicBezTo>
                        <a:pt x="0" y="1"/>
                        <a:pt x="0" y="2502"/>
                        <a:pt x="1578" y="2502"/>
                      </a:cubicBezTo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918" name="Google Shape;918;p24"/>
            <p:cNvSpPr/>
            <p:nvPr/>
          </p:nvSpPr>
          <p:spPr>
            <a:xfrm>
              <a:off x="6728750" y="4464275"/>
              <a:ext cx="80425" cy="61800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9" y="2472"/>
                  </a:moveTo>
                  <a:cubicBezTo>
                    <a:pt x="3217" y="2472"/>
                    <a:pt x="3217" y="0"/>
                    <a:pt x="1609" y="0"/>
                  </a:cubicBezTo>
                  <a:lnTo>
                    <a:pt x="1609" y="0"/>
                  </a:lnTo>
                  <a:cubicBezTo>
                    <a:pt x="1" y="0"/>
                    <a:pt x="1" y="2472"/>
                    <a:pt x="1609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5">
  <p:cSld name="CUSTOM_2_1_1_1_1_1_1_1_1">
    <p:spTree>
      <p:nvGrpSpPr>
        <p:cNvPr id="1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p27"/>
          <p:cNvSpPr txBox="1">
            <a:spLocks noGrp="1"/>
          </p:cNvSpPr>
          <p:nvPr>
            <p:ph type="title"/>
          </p:nvPr>
        </p:nvSpPr>
        <p:spPr>
          <a:xfrm flipH="1">
            <a:off x="1201600" y="1027313"/>
            <a:ext cx="2845500" cy="177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37" name="Google Shape;1037;p27"/>
          <p:cNvSpPr txBox="1">
            <a:spLocks noGrp="1"/>
          </p:cNvSpPr>
          <p:nvPr>
            <p:ph type="subTitle" idx="1"/>
          </p:nvPr>
        </p:nvSpPr>
        <p:spPr>
          <a:xfrm flipH="1">
            <a:off x="1201600" y="2931387"/>
            <a:ext cx="2845500" cy="108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038" name="Google Shape;1038;p27"/>
          <p:cNvGrpSpPr/>
          <p:nvPr/>
        </p:nvGrpSpPr>
        <p:grpSpPr>
          <a:xfrm>
            <a:off x="-193250" y="-1318596"/>
            <a:ext cx="10446266" cy="7825129"/>
            <a:chOff x="-193250" y="-1318596"/>
            <a:chExt cx="10446266" cy="7825129"/>
          </a:xfrm>
        </p:grpSpPr>
        <p:pic>
          <p:nvPicPr>
            <p:cNvPr id="1039" name="Google Shape;1039;p27"/>
            <p:cNvPicPr preferRelativeResize="0"/>
            <p:nvPr/>
          </p:nvPicPr>
          <p:blipFill>
            <a:blip r:embed="rId2">
              <a:alphaModFix amt="30000"/>
            </a:blip>
            <a:stretch>
              <a:fillRect/>
            </a:stretch>
          </p:blipFill>
          <p:spPr>
            <a:xfrm>
              <a:off x="-193250" y="2968712"/>
              <a:ext cx="4162851" cy="3356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40" name="Google Shape;1040;p27"/>
            <p:cNvPicPr preferRelativeResize="0"/>
            <p:nvPr/>
          </p:nvPicPr>
          <p:blipFill>
            <a:blip r:embed="rId3">
              <a:alphaModFix amt="30000"/>
            </a:blip>
            <a:stretch>
              <a:fillRect/>
            </a:stretch>
          </p:blipFill>
          <p:spPr>
            <a:xfrm rot="5400000">
              <a:off x="138350" y="-415500"/>
              <a:ext cx="2480650" cy="28278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41" name="Google Shape;1041;p27"/>
            <p:cNvPicPr preferRelativeResize="0"/>
            <p:nvPr/>
          </p:nvPicPr>
          <p:blipFill>
            <a:blip r:embed="rId4">
              <a:alphaModFix amt="30000"/>
            </a:blip>
            <a:stretch>
              <a:fillRect/>
            </a:stretch>
          </p:blipFill>
          <p:spPr>
            <a:xfrm rot="1486606" flipH="1">
              <a:off x="4749601" y="2984570"/>
              <a:ext cx="5143198" cy="25621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42" name="Google Shape;1042;p27"/>
            <p:cNvPicPr preferRelativeResize="0"/>
            <p:nvPr/>
          </p:nvPicPr>
          <p:blipFill>
            <a:blip r:embed="rId4">
              <a:alphaModFix amt="30000"/>
            </a:blip>
            <a:stretch>
              <a:fillRect/>
            </a:stretch>
          </p:blipFill>
          <p:spPr>
            <a:xfrm rot="2314483" flipH="1">
              <a:off x="4872151" y="5345"/>
              <a:ext cx="5143196" cy="25621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43" name="Google Shape;1043;p27"/>
          <p:cNvGrpSpPr/>
          <p:nvPr/>
        </p:nvGrpSpPr>
        <p:grpSpPr>
          <a:xfrm flipH="1">
            <a:off x="-1984287" y="-1451294"/>
            <a:ext cx="3667703" cy="4254074"/>
            <a:chOff x="5082600" y="539500"/>
            <a:chExt cx="3437076" cy="3986575"/>
          </a:xfrm>
        </p:grpSpPr>
        <p:grpSp>
          <p:nvGrpSpPr>
            <p:cNvPr id="1044" name="Google Shape;1044;p27"/>
            <p:cNvGrpSpPr/>
            <p:nvPr/>
          </p:nvGrpSpPr>
          <p:grpSpPr>
            <a:xfrm>
              <a:off x="5082600" y="539500"/>
              <a:ext cx="3437076" cy="3971150"/>
              <a:chOff x="5082600" y="539500"/>
              <a:chExt cx="3437076" cy="3971150"/>
            </a:xfrm>
          </p:grpSpPr>
          <p:grpSp>
            <p:nvGrpSpPr>
              <p:cNvPr id="1045" name="Google Shape;1045;p27"/>
              <p:cNvGrpSpPr/>
              <p:nvPr/>
            </p:nvGrpSpPr>
            <p:grpSpPr>
              <a:xfrm>
                <a:off x="5082600" y="539500"/>
                <a:ext cx="3437076" cy="3971150"/>
                <a:chOff x="2222725" y="1095600"/>
                <a:chExt cx="3437076" cy="3971150"/>
              </a:xfrm>
            </p:grpSpPr>
            <p:sp>
              <p:nvSpPr>
                <p:cNvPr id="1046" name="Google Shape;1046;p27"/>
                <p:cNvSpPr/>
                <p:nvPr/>
              </p:nvSpPr>
              <p:spPr>
                <a:xfrm>
                  <a:off x="4092850" y="2165975"/>
                  <a:ext cx="1491700" cy="782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668" h="31294" extrusionOk="0">
                      <a:moveTo>
                        <a:pt x="39212" y="31293"/>
                      </a:moveTo>
                      <a:lnTo>
                        <a:pt x="0" y="31293"/>
                      </a:lnTo>
                      <a:lnTo>
                        <a:pt x="0" y="30549"/>
                      </a:lnTo>
                      <a:lnTo>
                        <a:pt x="38468" y="30549"/>
                      </a:lnTo>
                      <a:lnTo>
                        <a:pt x="38468" y="1"/>
                      </a:lnTo>
                      <a:lnTo>
                        <a:pt x="59667" y="1"/>
                      </a:lnTo>
                      <a:lnTo>
                        <a:pt x="59667" y="745"/>
                      </a:lnTo>
                      <a:lnTo>
                        <a:pt x="39212" y="745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7" name="Google Shape;1047;p27"/>
                <p:cNvSpPr/>
                <p:nvPr/>
              </p:nvSpPr>
              <p:spPr>
                <a:xfrm>
                  <a:off x="5573740" y="2144262"/>
                  <a:ext cx="7967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472" extrusionOk="0">
                      <a:moveTo>
                        <a:pt x="1579" y="2472"/>
                      </a:moveTo>
                      <a:cubicBezTo>
                        <a:pt x="3186" y="2472"/>
                        <a:pt x="3186" y="1"/>
                        <a:pt x="1579" y="1"/>
                      </a:cubicBezTo>
                      <a:lnTo>
                        <a:pt x="1579" y="1"/>
                      </a:lnTo>
                      <a:cubicBezTo>
                        <a:pt x="1" y="1"/>
                        <a:pt x="1" y="2472"/>
                        <a:pt x="157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8" name="Google Shape;1048;p27"/>
                <p:cNvSpPr/>
                <p:nvPr/>
              </p:nvSpPr>
              <p:spPr>
                <a:xfrm>
                  <a:off x="4555825" y="3173100"/>
                  <a:ext cx="1036900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476" h="745" extrusionOk="0">
                      <a:moveTo>
                        <a:pt x="1" y="745"/>
                      </a:moveTo>
                      <a:lnTo>
                        <a:pt x="41476" y="745"/>
                      </a:lnTo>
                      <a:lnTo>
                        <a:pt x="41476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9" name="Google Shape;1049;p27"/>
                <p:cNvSpPr/>
                <p:nvPr/>
              </p:nvSpPr>
              <p:spPr>
                <a:xfrm>
                  <a:off x="2566175" y="1566775"/>
                  <a:ext cx="1329425" cy="1247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177" h="49903" extrusionOk="0">
                      <a:moveTo>
                        <a:pt x="1" y="1"/>
                      </a:moveTo>
                      <a:lnTo>
                        <a:pt x="1" y="745"/>
                      </a:lnTo>
                      <a:lnTo>
                        <a:pt x="29388" y="745"/>
                      </a:lnTo>
                      <a:lnTo>
                        <a:pt x="29388" y="49902"/>
                      </a:lnTo>
                      <a:lnTo>
                        <a:pt x="53177" y="49902"/>
                      </a:lnTo>
                      <a:lnTo>
                        <a:pt x="53177" y="49158"/>
                      </a:lnTo>
                      <a:lnTo>
                        <a:pt x="30132" y="49158"/>
                      </a:lnTo>
                      <a:lnTo>
                        <a:pt x="30132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0" name="Google Shape;1050;p27"/>
                <p:cNvSpPr/>
                <p:nvPr/>
              </p:nvSpPr>
              <p:spPr>
                <a:xfrm>
                  <a:off x="4065300" y="3514000"/>
                  <a:ext cx="18625" cy="1367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5" h="54696" extrusionOk="0">
                      <a:moveTo>
                        <a:pt x="0" y="54696"/>
                      </a:moveTo>
                      <a:lnTo>
                        <a:pt x="745" y="54696"/>
                      </a:lnTo>
                      <a:lnTo>
                        <a:pt x="745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1" name="Google Shape;1051;p27"/>
                <p:cNvSpPr/>
                <p:nvPr/>
              </p:nvSpPr>
              <p:spPr>
                <a:xfrm>
                  <a:off x="3898575" y="3514000"/>
                  <a:ext cx="18625" cy="1552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5" h="62110" extrusionOk="0">
                      <a:moveTo>
                        <a:pt x="0" y="62109"/>
                      </a:moveTo>
                      <a:lnTo>
                        <a:pt x="744" y="62109"/>
                      </a:lnTo>
                      <a:lnTo>
                        <a:pt x="744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2" name="Google Shape;1052;p27"/>
                <p:cNvSpPr/>
                <p:nvPr/>
              </p:nvSpPr>
              <p:spPr>
                <a:xfrm>
                  <a:off x="4202250" y="3313025"/>
                  <a:ext cx="1217800" cy="1383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12" h="55321" extrusionOk="0">
                      <a:moveTo>
                        <a:pt x="1" y="1"/>
                      </a:moveTo>
                      <a:lnTo>
                        <a:pt x="1" y="37457"/>
                      </a:lnTo>
                      <a:lnTo>
                        <a:pt x="47967" y="37457"/>
                      </a:lnTo>
                      <a:lnTo>
                        <a:pt x="47967" y="55321"/>
                      </a:lnTo>
                      <a:lnTo>
                        <a:pt x="48711" y="55321"/>
                      </a:lnTo>
                      <a:lnTo>
                        <a:pt x="48711" y="36712"/>
                      </a:lnTo>
                      <a:lnTo>
                        <a:pt x="745" y="36712"/>
                      </a:lnTo>
                      <a:lnTo>
                        <a:pt x="745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3" name="Google Shape;1053;p27"/>
                <p:cNvSpPr/>
                <p:nvPr/>
              </p:nvSpPr>
              <p:spPr>
                <a:xfrm>
                  <a:off x="2822225" y="3313025"/>
                  <a:ext cx="943875" cy="564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755" h="22570" extrusionOk="0">
                      <a:moveTo>
                        <a:pt x="37010" y="1"/>
                      </a:moveTo>
                      <a:lnTo>
                        <a:pt x="37010" y="21825"/>
                      </a:lnTo>
                      <a:lnTo>
                        <a:pt x="1" y="21825"/>
                      </a:lnTo>
                      <a:lnTo>
                        <a:pt x="1" y="22570"/>
                      </a:lnTo>
                      <a:lnTo>
                        <a:pt x="37754" y="22570"/>
                      </a:lnTo>
                      <a:lnTo>
                        <a:pt x="37754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4" name="Google Shape;1054;p27"/>
                <p:cNvSpPr/>
                <p:nvPr/>
              </p:nvSpPr>
              <p:spPr>
                <a:xfrm>
                  <a:off x="3932800" y="1126125"/>
                  <a:ext cx="282875" cy="1506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15" h="60264" extrusionOk="0">
                      <a:moveTo>
                        <a:pt x="1" y="0"/>
                      </a:moveTo>
                      <a:lnTo>
                        <a:pt x="1" y="60263"/>
                      </a:lnTo>
                      <a:lnTo>
                        <a:pt x="11315" y="60263"/>
                      </a:lnTo>
                      <a:lnTo>
                        <a:pt x="11315" y="16734"/>
                      </a:lnTo>
                      <a:lnTo>
                        <a:pt x="10570" y="16734"/>
                      </a:lnTo>
                      <a:lnTo>
                        <a:pt x="10570" y="59519"/>
                      </a:lnTo>
                      <a:lnTo>
                        <a:pt x="745" y="59519"/>
                      </a:lnTo>
                      <a:lnTo>
                        <a:pt x="745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5" name="Google Shape;1055;p27"/>
                <p:cNvSpPr/>
                <p:nvPr/>
              </p:nvSpPr>
              <p:spPr>
                <a:xfrm>
                  <a:off x="3747450" y="4004525"/>
                  <a:ext cx="18650" cy="64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6" h="25637" extrusionOk="0">
                      <a:moveTo>
                        <a:pt x="1" y="25636"/>
                      </a:moveTo>
                      <a:lnTo>
                        <a:pt x="745" y="25636"/>
                      </a:lnTo>
                      <a:lnTo>
                        <a:pt x="745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6" name="Google Shape;1056;p27"/>
                <p:cNvSpPr/>
                <p:nvPr/>
              </p:nvSpPr>
              <p:spPr>
                <a:xfrm>
                  <a:off x="4359325" y="3514000"/>
                  <a:ext cx="646100" cy="305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844" h="12209" extrusionOk="0">
                      <a:moveTo>
                        <a:pt x="0" y="1"/>
                      </a:moveTo>
                      <a:lnTo>
                        <a:pt x="0" y="12208"/>
                      </a:lnTo>
                      <a:lnTo>
                        <a:pt x="25844" y="12208"/>
                      </a:lnTo>
                      <a:lnTo>
                        <a:pt x="25844" y="11464"/>
                      </a:lnTo>
                      <a:lnTo>
                        <a:pt x="745" y="11464"/>
                      </a:lnTo>
                      <a:lnTo>
                        <a:pt x="745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7" name="Google Shape;1057;p27"/>
                <p:cNvSpPr/>
                <p:nvPr/>
              </p:nvSpPr>
              <p:spPr>
                <a:xfrm>
                  <a:off x="2265150" y="2795700"/>
                  <a:ext cx="1434044" cy="206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902" h="8249" extrusionOk="0">
                      <a:moveTo>
                        <a:pt x="1" y="1"/>
                      </a:moveTo>
                      <a:lnTo>
                        <a:pt x="1" y="745"/>
                      </a:lnTo>
                      <a:lnTo>
                        <a:pt x="43471" y="745"/>
                      </a:lnTo>
                      <a:lnTo>
                        <a:pt x="43471" y="8248"/>
                      </a:lnTo>
                      <a:lnTo>
                        <a:pt x="78902" y="8248"/>
                      </a:lnTo>
                      <a:lnTo>
                        <a:pt x="78902" y="7504"/>
                      </a:lnTo>
                      <a:lnTo>
                        <a:pt x="44215" y="7504"/>
                      </a:lnTo>
                      <a:lnTo>
                        <a:pt x="44215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8" name="Google Shape;1058;p27"/>
                <p:cNvSpPr/>
                <p:nvPr/>
              </p:nvSpPr>
              <p:spPr>
                <a:xfrm>
                  <a:off x="4164300" y="1513925"/>
                  <a:ext cx="80400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6" h="2502" extrusionOk="0">
                      <a:moveTo>
                        <a:pt x="1608" y="2502"/>
                      </a:moveTo>
                      <a:cubicBezTo>
                        <a:pt x="3216" y="250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9" name="Google Shape;1059;p27"/>
                <p:cNvSpPr/>
                <p:nvPr/>
              </p:nvSpPr>
              <p:spPr>
                <a:xfrm>
                  <a:off x="3903775" y="1095600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8" y="2472"/>
                      </a:moveTo>
                      <a:cubicBezTo>
                        <a:pt x="3216" y="247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1" y="1"/>
                        <a:pt x="1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0" name="Google Shape;1060;p27"/>
                <p:cNvSpPr/>
                <p:nvPr/>
              </p:nvSpPr>
              <p:spPr>
                <a:xfrm>
                  <a:off x="2526725" y="1542225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8" y="2471"/>
                      </a:moveTo>
                      <a:cubicBezTo>
                        <a:pt x="3216" y="2471"/>
                        <a:pt x="3216" y="0"/>
                        <a:pt x="1608" y="0"/>
                      </a:cubicBezTo>
                      <a:lnTo>
                        <a:pt x="1608" y="0"/>
                      </a:lnTo>
                      <a:cubicBezTo>
                        <a:pt x="1" y="0"/>
                        <a:pt x="1" y="2471"/>
                        <a:pt x="1608" y="2471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1" name="Google Shape;1061;p27"/>
                <p:cNvSpPr/>
                <p:nvPr/>
              </p:nvSpPr>
              <p:spPr>
                <a:xfrm>
                  <a:off x="2222725" y="2779325"/>
                  <a:ext cx="8042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502" extrusionOk="0">
                      <a:moveTo>
                        <a:pt x="1609" y="2502"/>
                      </a:moveTo>
                      <a:cubicBezTo>
                        <a:pt x="3217" y="2502"/>
                        <a:pt x="3217" y="1"/>
                        <a:pt x="1609" y="1"/>
                      </a:cubicBezTo>
                      <a:lnTo>
                        <a:pt x="1609" y="1"/>
                      </a:lnTo>
                      <a:cubicBezTo>
                        <a:pt x="1" y="1"/>
                        <a:pt x="1" y="2502"/>
                        <a:pt x="1609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2" name="Google Shape;1062;p27"/>
                <p:cNvSpPr/>
                <p:nvPr/>
              </p:nvSpPr>
              <p:spPr>
                <a:xfrm>
                  <a:off x="2757698" y="3840025"/>
                  <a:ext cx="8042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502" extrusionOk="0">
                      <a:moveTo>
                        <a:pt x="1608" y="2502"/>
                      </a:moveTo>
                      <a:cubicBezTo>
                        <a:pt x="3216" y="250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3" name="Google Shape;1063;p27"/>
                <p:cNvSpPr/>
                <p:nvPr/>
              </p:nvSpPr>
              <p:spPr>
                <a:xfrm>
                  <a:off x="3716561" y="4639906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9" y="2472"/>
                      </a:moveTo>
                      <a:cubicBezTo>
                        <a:pt x="3217" y="2472"/>
                        <a:pt x="3217" y="0"/>
                        <a:pt x="1609" y="0"/>
                      </a:cubicBezTo>
                      <a:lnTo>
                        <a:pt x="1609" y="0"/>
                      </a:lnTo>
                      <a:cubicBezTo>
                        <a:pt x="1" y="0"/>
                        <a:pt x="1" y="2472"/>
                        <a:pt x="160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4" name="Google Shape;1064;p27"/>
                <p:cNvSpPr/>
                <p:nvPr/>
              </p:nvSpPr>
              <p:spPr>
                <a:xfrm>
                  <a:off x="3716579" y="3947448"/>
                  <a:ext cx="80400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6" h="2472" extrusionOk="0">
                      <a:moveTo>
                        <a:pt x="1608" y="2471"/>
                      </a:moveTo>
                      <a:cubicBezTo>
                        <a:pt x="3216" y="2471"/>
                        <a:pt x="3216" y="0"/>
                        <a:pt x="1608" y="0"/>
                      </a:cubicBezTo>
                      <a:lnTo>
                        <a:pt x="1608" y="0"/>
                      </a:lnTo>
                      <a:cubicBezTo>
                        <a:pt x="0" y="0"/>
                        <a:pt x="0" y="2471"/>
                        <a:pt x="1608" y="2471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5" name="Google Shape;1065;p27"/>
                <p:cNvSpPr/>
                <p:nvPr/>
              </p:nvSpPr>
              <p:spPr>
                <a:xfrm>
                  <a:off x="4034025" y="4848625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9" y="2472"/>
                      </a:moveTo>
                      <a:cubicBezTo>
                        <a:pt x="3217" y="2472"/>
                        <a:pt x="3217" y="1"/>
                        <a:pt x="1609" y="1"/>
                      </a:cubicBezTo>
                      <a:lnTo>
                        <a:pt x="1609" y="1"/>
                      </a:lnTo>
                      <a:cubicBezTo>
                        <a:pt x="1" y="1"/>
                        <a:pt x="1" y="2472"/>
                        <a:pt x="160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6" name="Google Shape;1066;p27"/>
                <p:cNvSpPr/>
                <p:nvPr/>
              </p:nvSpPr>
              <p:spPr>
                <a:xfrm>
                  <a:off x="5371216" y="4691404"/>
                  <a:ext cx="7967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472" extrusionOk="0">
                      <a:moveTo>
                        <a:pt x="1609" y="2472"/>
                      </a:moveTo>
                      <a:cubicBezTo>
                        <a:pt x="3187" y="2472"/>
                        <a:pt x="3187" y="0"/>
                        <a:pt x="1609" y="0"/>
                      </a:cubicBezTo>
                      <a:lnTo>
                        <a:pt x="1609" y="0"/>
                      </a:lnTo>
                      <a:cubicBezTo>
                        <a:pt x="1" y="0"/>
                        <a:pt x="1" y="2472"/>
                        <a:pt x="160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7" name="Google Shape;1067;p27"/>
                <p:cNvSpPr/>
                <p:nvPr/>
              </p:nvSpPr>
              <p:spPr>
                <a:xfrm>
                  <a:off x="4982761" y="3778219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8" y="2472"/>
                      </a:moveTo>
                      <a:cubicBezTo>
                        <a:pt x="3216" y="247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8" name="Google Shape;1068;p27"/>
                <p:cNvSpPr/>
                <p:nvPr/>
              </p:nvSpPr>
              <p:spPr>
                <a:xfrm>
                  <a:off x="5580126" y="3151513"/>
                  <a:ext cx="7967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472" extrusionOk="0">
                      <a:moveTo>
                        <a:pt x="1608" y="2472"/>
                      </a:moveTo>
                      <a:cubicBezTo>
                        <a:pt x="3186" y="2472"/>
                        <a:pt x="318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9" name="Google Shape;1069;p27"/>
                <p:cNvSpPr/>
                <p:nvPr/>
              </p:nvSpPr>
              <p:spPr>
                <a:xfrm>
                  <a:off x="2566175" y="3254975"/>
                  <a:ext cx="1191725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669" h="745" extrusionOk="0">
                      <a:moveTo>
                        <a:pt x="1" y="745"/>
                      </a:moveTo>
                      <a:lnTo>
                        <a:pt x="47669" y="745"/>
                      </a:lnTo>
                      <a:lnTo>
                        <a:pt x="47669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0" name="Google Shape;1070;p27"/>
                <p:cNvSpPr/>
                <p:nvPr/>
              </p:nvSpPr>
              <p:spPr>
                <a:xfrm>
                  <a:off x="4648125" y="3542300"/>
                  <a:ext cx="357300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92" h="745" extrusionOk="0">
                      <a:moveTo>
                        <a:pt x="1" y="745"/>
                      </a:moveTo>
                      <a:lnTo>
                        <a:pt x="14292" y="745"/>
                      </a:lnTo>
                      <a:lnTo>
                        <a:pt x="14292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1" name="Google Shape;1071;p27"/>
                <p:cNvSpPr/>
                <p:nvPr/>
              </p:nvSpPr>
              <p:spPr>
                <a:xfrm>
                  <a:off x="4523075" y="1163350"/>
                  <a:ext cx="223325" cy="1721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3" h="68868" extrusionOk="0">
                      <a:moveTo>
                        <a:pt x="8188" y="0"/>
                      </a:moveTo>
                      <a:lnTo>
                        <a:pt x="8188" y="25159"/>
                      </a:lnTo>
                      <a:lnTo>
                        <a:pt x="0" y="25159"/>
                      </a:lnTo>
                      <a:lnTo>
                        <a:pt x="0" y="68868"/>
                      </a:lnTo>
                      <a:lnTo>
                        <a:pt x="745" y="68868"/>
                      </a:lnTo>
                      <a:lnTo>
                        <a:pt x="745" y="25904"/>
                      </a:lnTo>
                      <a:lnTo>
                        <a:pt x="8933" y="25904"/>
                      </a:lnTo>
                      <a:lnTo>
                        <a:pt x="8933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2" name="Google Shape;1072;p27"/>
                <p:cNvSpPr/>
                <p:nvPr/>
              </p:nvSpPr>
              <p:spPr>
                <a:xfrm>
                  <a:off x="3066375" y="3542300"/>
                  <a:ext cx="279175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67" h="745" extrusionOk="0">
                      <a:moveTo>
                        <a:pt x="1" y="745"/>
                      </a:moveTo>
                      <a:lnTo>
                        <a:pt x="11166" y="745"/>
                      </a:lnTo>
                      <a:lnTo>
                        <a:pt x="11166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3" name="Google Shape;1073;p27"/>
                <p:cNvSpPr/>
                <p:nvPr/>
              </p:nvSpPr>
              <p:spPr>
                <a:xfrm>
                  <a:off x="3583700" y="1575725"/>
                  <a:ext cx="18650" cy="614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6" h="24594" extrusionOk="0">
                      <a:moveTo>
                        <a:pt x="1" y="24593"/>
                      </a:moveTo>
                      <a:lnTo>
                        <a:pt x="745" y="24593"/>
                      </a:lnTo>
                      <a:lnTo>
                        <a:pt x="745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4" name="Google Shape;1074;p27"/>
                <p:cNvSpPr/>
                <p:nvPr/>
              </p:nvSpPr>
              <p:spPr>
                <a:xfrm>
                  <a:off x="2655200" y="2276150"/>
                  <a:ext cx="912600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504" h="745" extrusionOk="0">
                      <a:moveTo>
                        <a:pt x="1" y="745"/>
                      </a:moveTo>
                      <a:lnTo>
                        <a:pt x="36504" y="745"/>
                      </a:lnTo>
                      <a:lnTo>
                        <a:pt x="36504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5" name="Google Shape;1075;p27"/>
                <p:cNvSpPr/>
                <p:nvPr/>
              </p:nvSpPr>
              <p:spPr>
                <a:xfrm>
                  <a:off x="5064950" y="1507225"/>
                  <a:ext cx="18650" cy="375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6" h="15037" extrusionOk="0">
                      <a:moveTo>
                        <a:pt x="1" y="15037"/>
                      </a:moveTo>
                      <a:lnTo>
                        <a:pt x="745" y="15037"/>
                      </a:lnTo>
                      <a:lnTo>
                        <a:pt x="745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6" name="Google Shape;1076;p27"/>
                <p:cNvSpPr/>
                <p:nvPr/>
              </p:nvSpPr>
              <p:spPr>
                <a:xfrm>
                  <a:off x="4695025" y="1132825"/>
                  <a:ext cx="7967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472" extrusionOk="0">
                      <a:moveTo>
                        <a:pt x="1608" y="2472"/>
                      </a:moveTo>
                      <a:cubicBezTo>
                        <a:pt x="3186" y="2472"/>
                        <a:pt x="3186" y="0"/>
                        <a:pt x="1608" y="0"/>
                      </a:cubicBezTo>
                      <a:lnTo>
                        <a:pt x="1608" y="0"/>
                      </a:lnTo>
                      <a:cubicBezTo>
                        <a:pt x="0" y="0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7" name="Google Shape;1077;p27"/>
                <p:cNvSpPr/>
                <p:nvPr/>
              </p:nvSpPr>
              <p:spPr>
                <a:xfrm>
                  <a:off x="5034064" y="1879391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9" y="2471"/>
                      </a:moveTo>
                      <a:cubicBezTo>
                        <a:pt x="3216" y="2471"/>
                        <a:pt x="3216" y="0"/>
                        <a:pt x="1609" y="0"/>
                      </a:cubicBezTo>
                      <a:lnTo>
                        <a:pt x="1609" y="0"/>
                      </a:lnTo>
                      <a:cubicBezTo>
                        <a:pt x="1" y="0"/>
                        <a:pt x="1" y="2471"/>
                        <a:pt x="1609" y="2471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8" name="Google Shape;1078;p27"/>
                <p:cNvSpPr/>
                <p:nvPr/>
              </p:nvSpPr>
              <p:spPr>
                <a:xfrm>
                  <a:off x="5034072" y="1452088"/>
                  <a:ext cx="80425" cy="61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3" extrusionOk="0">
                      <a:moveTo>
                        <a:pt x="1609" y="2472"/>
                      </a:moveTo>
                      <a:cubicBezTo>
                        <a:pt x="3216" y="2472"/>
                        <a:pt x="3216" y="1"/>
                        <a:pt x="1609" y="1"/>
                      </a:cubicBezTo>
                      <a:lnTo>
                        <a:pt x="1609" y="1"/>
                      </a:lnTo>
                      <a:cubicBezTo>
                        <a:pt x="1" y="1"/>
                        <a:pt x="1" y="2472"/>
                        <a:pt x="160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9" name="Google Shape;1079;p27"/>
                <p:cNvSpPr/>
                <p:nvPr/>
              </p:nvSpPr>
              <p:spPr>
                <a:xfrm>
                  <a:off x="4982761" y="3520713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8" y="2472"/>
                      </a:moveTo>
                      <a:cubicBezTo>
                        <a:pt x="3216" y="247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0" name="Google Shape;1080;p27"/>
                <p:cNvSpPr/>
                <p:nvPr/>
              </p:nvSpPr>
              <p:spPr>
                <a:xfrm>
                  <a:off x="4614625" y="3520700"/>
                  <a:ext cx="7967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502" extrusionOk="0">
                      <a:moveTo>
                        <a:pt x="1579" y="2502"/>
                      </a:moveTo>
                      <a:cubicBezTo>
                        <a:pt x="3186" y="2502"/>
                        <a:pt x="3186" y="1"/>
                        <a:pt x="1579" y="1"/>
                      </a:cubicBezTo>
                      <a:lnTo>
                        <a:pt x="1579" y="1"/>
                      </a:lnTo>
                      <a:cubicBezTo>
                        <a:pt x="1" y="1"/>
                        <a:pt x="1" y="2502"/>
                        <a:pt x="1579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1" name="Google Shape;1081;p27"/>
                <p:cNvSpPr/>
                <p:nvPr/>
              </p:nvSpPr>
              <p:spPr>
                <a:xfrm>
                  <a:off x="3330849" y="3520342"/>
                  <a:ext cx="7967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502" extrusionOk="0">
                      <a:moveTo>
                        <a:pt x="1578" y="2502"/>
                      </a:moveTo>
                      <a:cubicBezTo>
                        <a:pt x="3186" y="2502"/>
                        <a:pt x="3186" y="1"/>
                        <a:pt x="1578" y="1"/>
                      </a:cubicBezTo>
                      <a:lnTo>
                        <a:pt x="1578" y="1"/>
                      </a:lnTo>
                      <a:cubicBezTo>
                        <a:pt x="0" y="1"/>
                        <a:pt x="0" y="2502"/>
                        <a:pt x="1578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2" name="Google Shape;1082;p27"/>
                <p:cNvSpPr/>
                <p:nvPr/>
              </p:nvSpPr>
              <p:spPr>
                <a:xfrm>
                  <a:off x="3004169" y="3526648"/>
                  <a:ext cx="80400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6" h="2502" extrusionOk="0">
                      <a:moveTo>
                        <a:pt x="1608" y="2502"/>
                      </a:moveTo>
                      <a:cubicBezTo>
                        <a:pt x="3216" y="250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3" name="Google Shape;1083;p27"/>
                <p:cNvSpPr/>
                <p:nvPr/>
              </p:nvSpPr>
              <p:spPr>
                <a:xfrm>
                  <a:off x="2530450" y="3238600"/>
                  <a:ext cx="7967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472" extrusionOk="0">
                      <a:moveTo>
                        <a:pt x="1579" y="2472"/>
                      </a:moveTo>
                      <a:cubicBezTo>
                        <a:pt x="3186" y="2472"/>
                        <a:pt x="3186" y="0"/>
                        <a:pt x="1579" y="0"/>
                      </a:cubicBezTo>
                      <a:lnTo>
                        <a:pt x="1579" y="0"/>
                      </a:lnTo>
                      <a:cubicBezTo>
                        <a:pt x="1" y="0"/>
                        <a:pt x="1" y="2472"/>
                        <a:pt x="157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4" name="Google Shape;1084;p27"/>
                <p:cNvSpPr/>
                <p:nvPr/>
              </p:nvSpPr>
              <p:spPr>
                <a:xfrm>
                  <a:off x="3552074" y="2254195"/>
                  <a:ext cx="7967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502" extrusionOk="0">
                      <a:moveTo>
                        <a:pt x="1608" y="2502"/>
                      </a:moveTo>
                      <a:cubicBezTo>
                        <a:pt x="3186" y="2502"/>
                        <a:pt x="318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5" name="Google Shape;1085;p27"/>
                <p:cNvSpPr/>
                <p:nvPr/>
              </p:nvSpPr>
              <p:spPr>
                <a:xfrm>
                  <a:off x="2617250" y="2255300"/>
                  <a:ext cx="79650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6" h="2502" extrusionOk="0">
                      <a:moveTo>
                        <a:pt x="1578" y="2502"/>
                      </a:moveTo>
                      <a:cubicBezTo>
                        <a:pt x="3186" y="2502"/>
                        <a:pt x="3186" y="1"/>
                        <a:pt x="1578" y="1"/>
                      </a:cubicBezTo>
                      <a:lnTo>
                        <a:pt x="1578" y="1"/>
                      </a:lnTo>
                      <a:cubicBezTo>
                        <a:pt x="0" y="1"/>
                        <a:pt x="0" y="2502"/>
                        <a:pt x="1578" y="2502"/>
                      </a:cubicBezTo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6" name="Google Shape;1086;p27"/>
                <p:cNvSpPr/>
                <p:nvPr/>
              </p:nvSpPr>
              <p:spPr>
                <a:xfrm>
                  <a:off x="3555425" y="1542225"/>
                  <a:ext cx="80400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6" h="2472" extrusionOk="0">
                      <a:moveTo>
                        <a:pt x="1608" y="2471"/>
                      </a:moveTo>
                      <a:cubicBezTo>
                        <a:pt x="3216" y="2471"/>
                        <a:pt x="3216" y="0"/>
                        <a:pt x="1608" y="0"/>
                      </a:cubicBezTo>
                      <a:lnTo>
                        <a:pt x="1608" y="0"/>
                      </a:lnTo>
                      <a:cubicBezTo>
                        <a:pt x="0" y="0"/>
                        <a:pt x="0" y="2471"/>
                        <a:pt x="1608" y="2471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7" name="Google Shape;1087;p27"/>
                <p:cNvSpPr/>
                <p:nvPr/>
              </p:nvSpPr>
              <p:spPr>
                <a:xfrm>
                  <a:off x="3551700" y="2185498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8" y="2472"/>
                      </a:moveTo>
                      <a:cubicBezTo>
                        <a:pt x="3216" y="2472"/>
                        <a:pt x="3216" y="0"/>
                        <a:pt x="1608" y="0"/>
                      </a:cubicBezTo>
                      <a:lnTo>
                        <a:pt x="1608" y="0"/>
                      </a:lnTo>
                      <a:cubicBezTo>
                        <a:pt x="30" y="0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088" name="Google Shape;1088;p27"/>
              <p:cNvGrpSpPr/>
              <p:nvPr/>
            </p:nvGrpSpPr>
            <p:grpSpPr>
              <a:xfrm>
                <a:off x="5410000" y="3637511"/>
                <a:ext cx="1017675" cy="63064"/>
                <a:chOff x="2617250" y="2254786"/>
                <a:chExt cx="1017675" cy="63064"/>
              </a:xfrm>
            </p:grpSpPr>
            <p:sp>
              <p:nvSpPr>
                <p:cNvPr id="1089" name="Google Shape;1089;p27"/>
                <p:cNvSpPr/>
                <p:nvPr/>
              </p:nvSpPr>
              <p:spPr>
                <a:xfrm>
                  <a:off x="2655200" y="2276150"/>
                  <a:ext cx="912600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504" h="745" extrusionOk="0">
                      <a:moveTo>
                        <a:pt x="1" y="745"/>
                      </a:moveTo>
                      <a:lnTo>
                        <a:pt x="36504" y="745"/>
                      </a:lnTo>
                      <a:lnTo>
                        <a:pt x="36504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0" name="Google Shape;1090;p27"/>
                <p:cNvSpPr/>
                <p:nvPr/>
              </p:nvSpPr>
              <p:spPr>
                <a:xfrm>
                  <a:off x="3555250" y="2254786"/>
                  <a:ext cx="7967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502" extrusionOk="0">
                      <a:moveTo>
                        <a:pt x="1608" y="2502"/>
                      </a:moveTo>
                      <a:cubicBezTo>
                        <a:pt x="3186" y="2502"/>
                        <a:pt x="318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1" name="Google Shape;1091;p27"/>
                <p:cNvSpPr/>
                <p:nvPr/>
              </p:nvSpPr>
              <p:spPr>
                <a:xfrm>
                  <a:off x="2617250" y="2255300"/>
                  <a:ext cx="79650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6" h="2502" extrusionOk="0">
                      <a:moveTo>
                        <a:pt x="1578" y="2502"/>
                      </a:moveTo>
                      <a:cubicBezTo>
                        <a:pt x="3186" y="2502"/>
                        <a:pt x="3186" y="1"/>
                        <a:pt x="1578" y="1"/>
                      </a:cubicBezTo>
                      <a:lnTo>
                        <a:pt x="1578" y="1"/>
                      </a:lnTo>
                      <a:cubicBezTo>
                        <a:pt x="0" y="1"/>
                        <a:pt x="0" y="2502"/>
                        <a:pt x="1578" y="2502"/>
                      </a:cubicBezTo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092" name="Google Shape;1092;p27"/>
            <p:cNvSpPr/>
            <p:nvPr/>
          </p:nvSpPr>
          <p:spPr>
            <a:xfrm>
              <a:off x="6728750" y="4464275"/>
              <a:ext cx="80425" cy="61800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9" y="2472"/>
                  </a:moveTo>
                  <a:cubicBezTo>
                    <a:pt x="3217" y="2472"/>
                    <a:pt x="3217" y="0"/>
                    <a:pt x="1609" y="0"/>
                  </a:cubicBezTo>
                  <a:lnTo>
                    <a:pt x="1609" y="0"/>
                  </a:lnTo>
                  <a:cubicBezTo>
                    <a:pt x="1" y="0"/>
                    <a:pt x="1" y="2472"/>
                    <a:pt x="1609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4_1">
    <p:spTree>
      <p:nvGrpSpPr>
        <p:cNvPr id="1" name="Shape 1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1" name="Google Shape;1181;p30"/>
          <p:cNvSpPr txBox="1">
            <a:spLocks noGrp="1"/>
          </p:cNvSpPr>
          <p:nvPr>
            <p:ph type="subTitle" idx="1"/>
          </p:nvPr>
        </p:nvSpPr>
        <p:spPr>
          <a:xfrm>
            <a:off x="996688" y="2777425"/>
            <a:ext cx="2138700" cy="43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1800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9pPr>
          </a:lstStyle>
          <a:p>
            <a:endParaRPr/>
          </a:p>
        </p:txBody>
      </p:sp>
      <p:sp>
        <p:nvSpPr>
          <p:cNvPr id="1182" name="Google Shape;1182;p30"/>
          <p:cNvSpPr txBox="1">
            <a:spLocks noGrp="1"/>
          </p:cNvSpPr>
          <p:nvPr>
            <p:ph type="subTitle" idx="2"/>
          </p:nvPr>
        </p:nvSpPr>
        <p:spPr>
          <a:xfrm>
            <a:off x="994025" y="3247250"/>
            <a:ext cx="2138700" cy="69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3" name="Google Shape;1183;p30"/>
          <p:cNvSpPr txBox="1">
            <a:spLocks noGrp="1"/>
          </p:cNvSpPr>
          <p:nvPr>
            <p:ph type="subTitle" idx="3"/>
          </p:nvPr>
        </p:nvSpPr>
        <p:spPr>
          <a:xfrm>
            <a:off x="6008588" y="2777425"/>
            <a:ext cx="2138700" cy="43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1800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9pPr>
          </a:lstStyle>
          <a:p>
            <a:endParaRPr/>
          </a:p>
        </p:txBody>
      </p:sp>
      <p:sp>
        <p:nvSpPr>
          <p:cNvPr id="1184" name="Google Shape;1184;p30"/>
          <p:cNvSpPr txBox="1">
            <a:spLocks noGrp="1"/>
          </p:cNvSpPr>
          <p:nvPr>
            <p:ph type="subTitle" idx="4"/>
          </p:nvPr>
        </p:nvSpPr>
        <p:spPr>
          <a:xfrm>
            <a:off x="6005925" y="3247268"/>
            <a:ext cx="2138700" cy="69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5" name="Google Shape;1185;p30"/>
          <p:cNvSpPr txBox="1">
            <a:spLocks noGrp="1"/>
          </p:cNvSpPr>
          <p:nvPr>
            <p:ph type="title"/>
          </p:nvPr>
        </p:nvSpPr>
        <p:spPr>
          <a:xfrm>
            <a:off x="713225" y="5395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86" name="Google Shape;1186;p30"/>
          <p:cNvSpPr txBox="1">
            <a:spLocks noGrp="1"/>
          </p:cNvSpPr>
          <p:nvPr>
            <p:ph type="subTitle" idx="5"/>
          </p:nvPr>
        </p:nvSpPr>
        <p:spPr>
          <a:xfrm>
            <a:off x="3499975" y="2777425"/>
            <a:ext cx="2138700" cy="43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1800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9pPr>
          </a:lstStyle>
          <a:p>
            <a:endParaRPr/>
          </a:p>
        </p:txBody>
      </p:sp>
      <p:sp>
        <p:nvSpPr>
          <p:cNvPr id="1187" name="Google Shape;1187;p30"/>
          <p:cNvSpPr txBox="1">
            <a:spLocks noGrp="1"/>
          </p:cNvSpPr>
          <p:nvPr>
            <p:ph type="subTitle" idx="6"/>
          </p:nvPr>
        </p:nvSpPr>
        <p:spPr>
          <a:xfrm>
            <a:off x="3497313" y="3247268"/>
            <a:ext cx="2138700" cy="69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188" name="Google Shape;1188;p30"/>
          <p:cNvPicPr preferRelativeResize="0"/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 flipH="1">
            <a:off x="221175" y="-531313"/>
            <a:ext cx="9144003" cy="620612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89" name="Google Shape;1189;p30"/>
          <p:cNvGrpSpPr/>
          <p:nvPr/>
        </p:nvGrpSpPr>
        <p:grpSpPr>
          <a:xfrm>
            <a:off x="6661153" y="-78200"/>
            <a:ext cx="3288090" cy="2314764"/>
            <a:chOff x="6661153" y="-78200"/>
            <a:chExt cx="3288090" cy="2314764"/>
          </a:xfrm>
        </p:grpSpPr>
        <p:grpSp>
          <p:nvGrpSpPr>
            <p:cNvPr id="1190" name="Google Shape;1190;p30"/>
            <p:cNvGrpSpPr/>
            <p:nvPr/>
          </p:nvGrpSpPr>
          <p:grpSpPr>
            <a:xfrm flipH="1">
              <a:off x="8617716" y="1378767"/>
              <a:ext cx="1331526" cy="82513"/>
              <a:chOff x="2617250" y="2254786"/>
              <a:chExt cx="1017675" cy="63064"/>
            </a:xfrm>
          </p:grpSpPr>
          <p:sp>
            <p:nvSpPr>
              <p:cNvPr id="1191" name="Google Shape;1191;p30"/>
              <p:cNvSpPr/>
              <p:nvPr/>
            </p:nvSpPr>
            <p:spPr>
              <a:xfrm>
                <a:off x="2655200" y="2276150"/>
                <a:ext cx="912600" cy="18625"/>
              </a:xfrm>
              <a:custGeom>
                <a:avLst/>
                <a:gdLst/>
                <a:ahLst/>
                <a:cxnLst/>
                <a:rect l="l" t="t" r="r" b="b"/>
                <a:pathLst>
                  <a:path w="36504" h="745" extrusionOk="0">
                    <a:moveTo>
                      <a:pt x="1" y="745"/>
                    </a:moveTo>
                    <a:lnTo>
                      <a:pt x="36504" y="745"/>
                    </a:lnTo>
                    <a:lnTo>
                      <a:pt x="36504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2" name="Google Shape;1192;p30"/>
              <p:cNvSpPr/>
              <p:nvPr/>
            </p:nvSpPr>
            <p:spPr>
              <a:xfrm>
                <a:off x="3555250" y="2254786"/>
                <a:ext cx="79675" cy="62550"/>
              </a:xfrm>
              <a:custGeom>
                <a:avLst/>
                <a:gdLst/>
                <a:ahLst/>
                <a:cxnLst/>
                <a:rect l="l" t="t" r="r" b="b"/>
                <a:pathLst>
                  <a:path w="3187" h="2502" extrusionOk="0">
                    <a:moveTo>
                      <a:pt x="1608" y="2502"/>
                    </a:moveTo>
                    <a:cubicBezTo>
                      <a:pt x="3186" y="2502"/>
                      <a:pt x="3186" y="1"/>
                      <a:pt x="1608" y="1"/>
                    </a:cubicBezTo>
                    <a:lnTo>
                      <a:pt x="1608" y="1"/>
                    </a:lnTo>
                    <a:cubicBezTo>
                      <a:pt x="0" y="1"/>
                      <a:pt x="0" y="2502"/>
                      <a:pt x="1608" y="2502"/>
                    </a:cubicBezTo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3" name="Google Shape;1193;p30"/>
              <p:cNvSpPr/>
              <p:nvPr/>
            </p:nvSpPr>
            <p:spPr>
              <a:xfrm>
                <a:off x="2617250" y="2255300"/>
                <a:ext cx="79650" cy="62550"/>
              </a:xfrm>
              <a:custGeom>
                <a:avLst/>
                <a:gdLst/>
                <a:ahLst/>
                <a:cxnLst/>
                <a:rect l="l" t="t" r="r" b="b"/>
                <a:pathLst>
                  <a:path w="3186" h="2502" extrusionOk="0">
                    <a:moveTo>
                      <a:pt x="1578" y="2502"/>
                    </a:moveTo>
                    <a:cubicBezTo>
                      <a:pt x="3186" y="2502"/>
                      <a:pt x="3186" y="1"/>
                      <a:pt x="1578" y="1"/>
                    </a:cubicBezTo>
                    <a:lnTo>
                      <a:pt x="1578" y="1"/>
                    </a:lnTo>
                    <a:cubicBezTo>
                      <a:pt x="0" y="1"/>
                      <a:pt x="0" y="2502"/>
                      <a:pt x="1578" y="2502"/>
                    </a:cubicBezTo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94" name="Google Shape;1194;p30"/>
            <p:cNvSpPr/>
            <p:nvPr/>
          </p:nvSpPr>
          <p:spPr>
            <a:xfrm flipH="1">
              <a:off x="7942425" y="-78199"/>
              <a:ext cx="24350" cy="2052057"/>
            </a:xfrm>
            <a:custGeom>
              <a:avLst/>
              <a:gdLst/>
              <a:ahLst/>
              <a:cxnLst/>
              <a:rect l="l" t="t" r="r" b="b"/>
              <a:pathLst>
                <a:path w="745" h="54696" extrusionOk="0">
                  <a:moveTo>
                    <a:pt x="0" y="54696"/>
                  </a:moveTo>
                  <a:lnTo>
                    <a:pt x="745" y="54696"/>
                  </a:lnTo>
                  <a:lnTo>
                    <a:pt x="74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30"/>
            <p:cNvSpPr/>
            <p:nvPr/>
          </p:nvSpPr>
          <p:spPr>
            <a:xfrm flipH="1">
              <a:off x="8160549" y="-78200"/>
              <a:ext cx="24401" cy="2294499"/>
            </a:xfrm>
            <a:custGeom>
              <a:avLst/>
              <a:gdLst/>
              <a:ahLst/>
              <a:cxnLst/>
              <a:rect l="l" t="t" r="r" b="b"/>
              <a:pathLst>
                <a:path w="745" h="62110" extrusionOk="0">
                  <a:moveTo>
                    <a:pt x="0" y="62109"/>
                  </a:moveTo>
                  <a:lnTo>
                    <a:pt x="744" y="62109"/>
                  </a:lnTo>
                  <a:lnTo>
                    <a:pt x="744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30"/>
            <p:cNvSpPr/>
            <p:nvPr/>
          </p:nvSpPr>
          <p:spPr>
            <a:xfrm flipH="1">
              <a:off x="8358260" y="-78192"/>
              <a:ext cx="1234966" cy="738265"/>
            </a:xfrm>
            <a:custGeom>
              <a:avLst/>
              <a:gdLst/>
              <a:ahLst/>
              <a:cxnLst/>
              <a:rect l="l" t="t" r="r" b="b"/>
              <a:pathLst>
                <a:path w="37755" h="22570" extrusionOk="0">
                  <a:moveTo>
                    <a:pt x="37010" y="1"/>
                  </a:moveTo>
                  <a:lnTo>
                    <a:pt x="37010" y="21825"/>
                  </a:lnTo>
                  <a:lnTo>
                    <a:pt x="1" y="21825"/>
                  </a:lnTo>
                  <a:lnTo>
                    <a:pt x="1" y="22570"/>
                  </a:lnTo>
                  <a:lnTo>
                    <a:pt x="37754" y="22570"/>
                  </a:lnTo>
                  <a:lnTo>
                    <a:pt x="37754" y="1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30"/>
            <p:cNvSpPr/>
            <p:nvPr/>
          </p:nvSpPr>
          <p:spPr>
            <a:xfrm flipH="1">
              <a:off x="8358260" y="826567"/>
              <a:ext cx="24402" cy="838586"/>
            </a:xfrm>
            <a:custGeom>
              <a:avLst/>
              <a:gdLst/>
              <a:ahLst/>
              <a:cxnLst/>
              <a:rect l="l" t="t" r="r" b="b"/>
              <a:pathLst>
                <a:path w="746" h="25637" extrusionOk="0">
                  <a:moveTo>
                    <a:pt x="1" y="25636"/>
                  </a:moveTo>
                  <a:lnTo>
                    <a:pt x="745" y="25636"/>
                  </a:lnTo>
                  <a:lnTo>
                    <a:pt x="745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30"/>
            <p:cNvSpPr/>
            <p:nvPr/>
          </p:nvSpPr>
          <p:spPr>
            <a:xfrm flipH="1">
              <a:off x="6736728" y="184764"/>
              <a:ext cx="845357" cy="399356"/>
            </a:xfrm>
            <a:custGeom>
              <a:avLst/>
              <a:gdLst/>
              <a:ahLst/>
              <a:cxnLst/>
              <a:rect l="l" t="t" r="r" b="b"/>
              <a:pathLst>
                <a:path w="25844" h="12209" extrusionOk="0">
                  <a:moveTo>
                    <a:pt x="0" y="1"/>
                  </a:moveTo>
                  <a:lnTo>
                    <a:pt x="0" y="12208"/>
                  </a:lnTo>
                  <a:lnTo>
                    <a:pt x="25844" y="12208"/>
                  </a:lnTo>
                  <a:lnTo>
                    <a:pt x="25844" y="11464"/>
                  </a:lnTo>
                  <a:lnTo>
                    <a:pt x="745" y="11464"/>
                  </a:lnTo>
                  <a:lnTo>
                    <a:pt x="745" y="1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30"/>
            <p:cNvSpPr/>
            <p:nvPr/>
          </p:nvSpPr>
          <p:spPr>
            <a:xfrm flipH="1">
              <a:off x="9572426" y="611335"/>
              <a:ext cx="105228" cy="81840"/>
            </a:xfrm>
            <a:custGeom>
              <a:avLst/>
              <a:gdLst/>
              <a:ahLst/>
              <a:cxnLst/>
              <a:rect l="l" t="t" r="r" b="b"/>
              <a:pathLst>
                <a:path w="3217" h="2502" extrusionOk="0">
                  <a:moveTo>
                    <a:pt x="1608" y="2502"/>
                  </a:moveTo>
                  <a:cubicBezTo>
                    <a:pt x="3216" y="2502"/>
                    <a:pt x="3216" y="1"/>
                    <a:pt x="1608" y="1"/>
                  </a:cubicBezTo>
                  <a:lnTo>
                    <a:pt x="1608" y="1"/>
                  </a:lnTo>
                  <a:cubicBezTo>
                    <a:pt x="0" y="1"/>
                    <a:pt x="0" y="2502"/>
                    <a:pt x="1608" y="250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30"/>
            <p:cNvSpPr/>
            <p:nvPr/>
          </p:nvSpPr>
          <p:spPr>
            <a:xfrm flipH="1">
              <a:off x="8317850" y="1657900"/>
              <a:ext cx="105228" cy="80859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9" y="2472"/>
                  </a:moveTo>
                  <a:cubicBezTo>
                    <a:pt x="3217" y="2472"/>
                    <a:pt x="3217" y="0"/>
                    <a:pt x="1609" y="0"/>
                  </a:cubicBezTo>
                  <a:lnTo>
                    <a:pt x="1609" y="0"/>
                  </a:lnTo>
                  <a:cubicBezTo>
                    <a:pt x="1" y="0"/>
                    <a:pt x="1" y="2472"/>
                    <a:pt x="1609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30"/>
            <p:cNvSpPr/>
            <p:nvPr/>
          </p:nvSpPr>
          <p:spPr>
            <a:xfrm flipH="1">
              <a:off x="8317858" y="751887"/>
              <a:ext cx="105195" cy="80859"/>
            </a:xfrm>
            <a:custGeom>
              <a:avLst/>
              <a:gdLst/>
              <a:ahLst/>
              <a:cxnLst/>
              <a:rect l="l" t="t" r="r" b="b"/>
              <a:pathLst>
                <a:path w="3216" h="2472" extrusionOk="0">
                  <a:moveTo>
                    <a:pt x="1608" y="2471"/>
                  </a:moveTo>
                  <a:cubicBezTo>
                    <a:pt x="3216" y="2471"/>
                    <a:pt x="3216" y="0"/>
                    <a:pt x="1608" y="0"/>
                  </a:cubicBezTo>
                  <a:lnTo>
                    <a:pt x="1608" y="0"/>
                  </a:lnTo>
                  <a:cubicBezTo>
                    <a:pt x="0" y="0"/>
                    <a:pt x="0" y="2471"/>
                    <a:pt x="1608" y="2471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30"/>
            <p:cNvSpPr/>
            <p:nvPr/>
          </p:nvSpPr>
          <p:spPr>
            <a:xfrm flipH="1">
              <a:off x="7902479" y="1930987"/>
              <a:ext cx="105228" cy="80859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9" y="2472"/>
                  </a:moveTo>
                  <a:cubicBezTo>
                    <a:pt x="3217" y="2472"/>
                    <a:pt x="3217" y="1"/>
                    <a:pt x="1609" y="1"/>
                  </a:cubicBezTo>
                  <a:lnTo>
                    <a:pt x="1609" y="1"/>
                  </a:lnTo>
                  <a:cubicBezTo>
                    <a:pt x="1" y="1"/>
                    <a:pt x="1" y="2472"/>
                    <a:pt x="1609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30"/>
            <p:cNvSpPr/>
            <p:nvPr/>
          </p:nvSpPr>
          <p:spPr>
            <a:xfrm flipH="1">
              <a:off x="6661153" y="530468"/>
              <a:ext cx="105228" cy="80859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8" y="2472"/>
                  </a:moveTo>
                  <a:cubicBezTo>
                    <a:pt x="3216" y="2472"/>
                    <a:pt x="3216" y="1"/>
                    <a:pt x="1608" y="1"/>
                  </a:cubicBezTo>
                  <a:lnTo>
                    <a:pt x="1608" y="1"/>
                  </a:lnTo>
                  <a:cubicBezTo>
                    <a:pt x="0" y="1"/>
                    <a:pt x="0" y="2472"/>
                    <a:pt x="1608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30"/>
            <p:cNvSpPr/>
            <p:nvPr/>
          </p:nvSpPr>
          <p:spPr>
            <a:xfrm flipH="1">
              <a:off x="6736728" y="221792"/>
              <a:ext cx="467491" cy="24369"/>
            </a:xfrm>
            <a:custGeom>
              <a:avLst/>
              <a:gdLst/>
              <a:ahLst/>
              <a:cxnLst/>
              <a:rect l="l" t="t" r="r" b="b"/>
              <a:pathLst>
                <a:path w="14292" h="745" extrusionOk="0">
                  <a:moveTo>
                    <a:pt x="1" y="745"/>
                  </a:moveTo>
                  <a:lnTo>
                    <a:pt x="14292" y="745"/>
                  </a:lnTo>
                  <a:lnTo>
                    <a:pt x="14292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30"/>
            <p:cNvSpPr/>
            <p:nvPr/>
          </p:nvSpPr>
          <p:spPr>
            <a:xfrm flipH="1">
              <a:off x="8908508" y="221792"/>
              <a:ext cx="365273" cy="24369"/>
            </a:xfrm>
            <a:custGeom>
              <a:avLst/>
              <a:gdLst/>
              <a:ahLst/>
              <a:cxnLst/>
              <a:rect l="l" t="t" r="r" b="b"/>
              <a:pathLst>
                <a:path w="11167" h="745" extrusionOk="0">
                  <a:moveTo>
                    <a:pt x="1" y="745"/>
                  </a:moveTo>
                  <a:lnTo>
                    <a:pt x="11166" y="745"/>
                  </a:lnTo>
                  <a:lnTo>
                    <a:pt x="1116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30"/>
            <p:cNvSpPr/>
            <p:nvPr/>
          </p:nvSpPr>
          <p:spPr>
            <a:xfrm flipH="1">
              <a:off x="6661153" y="193547"/>
              <a:ext cx="105228" cy="80859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8" y="2472"/>
                  </a:moveTo>
                  <a:cubicBezTo>
                    <a:pt x="3216" y="2472"/>
                    <a:pt x="3216" y="1"/>
                    <a:pt x="1608" y="1"/>
                  </a:cubicBezTo>
                  <a:lnTo>
                    <a:pt x="1608" y="1"/>
                  </a:lnTo>
                  <a:cubicBezTo>
                    <a:pt x="0" y="1"/>
                    <a:pt x="0" y="2472"/>
                    <a:pt x="1608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30"/>
            <p:cNvSpPr/>
            <p:nvPr/>
          </p:nvSpPr>
          <p:spPr>
            <a:xfrm flipH="1">
              <a:off x="7143804" y="193530"/>
              <a:ext cx="104247" cy="81840"/>
            </a:xfrm>
            <a:custGeom>
              <a:avLst/>
              <a:gdLst/>
              <a:ahLst/>
              <a:cxnLst/>
              <a:rect l="l" t="t" r="r" b="b"/>
              <a:pathLst>
                <a:path w="3187" h="2502" extrusionOk="0">
                  <a:moveTo>
                    <a:pt x="1579" y="2502"/>
                  </a:moveTo>
                  <a:cubicBezTo>
                    <a:pt x="3186" y="2502"/>
                    <a:pt x="3186" y="1"/>
                    <a:pt x="1579" y="1"/>
                  </a:cubicBezTo>
                  <a:lnTo>
                    <a:pt x="1579" y="1"/>
                  </a:lnTo>
                  <a:cubicBezTo>
                    <a:pt x="1" y="1"/>
                    <a:pt x="1" y="2502"/>
                    <a:pt x="1579" y="250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30"/>
            <p:cNvSpPr/>
            <p:nvPr/>
          </p:nvSpPr>
          <p:spPr>
            <a:xfrm flipH="1">
              <a:off x="8823497" y="193062"/>
              <a:ext cx="104247" cy="81840"/>
            </a:xfrm>
            <a:custGeom>
              <a:avLst/>
              <a:gdLst/>
              <a:ahLst/>
              <a:cxnLst/>
              <a:rect l="l" t="t" r="r" b="b"/>
              <a:pathLst>
                <a:path w="3187" h="2502" extrusionOk="0">
                  <a:moveTo>
                    <a:pt x="1578" y="2502"/>
                  </a:moveTo>
                  <a:cubicBezTo>
                    <a:pt x="3186" y="2502"/>
                    <a:pt x="3186" y="1"/>
                    <a:pt x="1578" y="1"/>
                  </a:cubicBezTo>
                  <a:lnTo>
                    <a:pt x="1578" y="1"/>
                  </a:lnTo>
                  <a:cubicBezTo>
                    <a:pt x="0" y="1"/>
                    <a:pt x="0" y="2502"/>
                    <a:pt x="1578" y="250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30"/>
            <p:cNvSpPr/>
            <p:nvPr/>
          </p:nvSpPr>
          <p:spPr>
            <a:xfrm flipH="1">
              <a:off x="9249975" y="201312"/>
              <a:ext cx="105195" cy="81840"/>
            </a:xfrm>
            <a:custGeom>
              <a:avLst/>
              <a:gdLst/>
              <a:ahLst/>
              <a:cxnLst/>
              <a:rect l="l" t="t" r="r" b="b"/>
              <a:pathLst>
                <a:path w="3216" h="2502" extrusionOk="0">
                  <a:moveTo>
                    <a:pt x="1608" y="2502"/>
                  </a:moveTo>
                  <a:cubicBezTo>
                    <a:pt x="3216" y="2502"/>
                    <a:pt x="3216" y="1"/>
                    <a:pt x="1608" y="1"/>
                  </a:cubicBezTo>
                  <a:lnTo>
                    <a:pt x="1608" y="1"/>
                  </a:lnTo>
                  <a:cubicBezTo>
                    <a:pt x="0" y="1"/>
                    <a:pt x="0" y="2502"/>
                    <a:pt x="1608" y="250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30"/>
            <p:cNvSpPr/>
            <p:nvPr/>
          </p:nvSpPr>
          <p:spPr>
            <a:xfrm flipH="1">
              <a:off x="8118562" y="2155705"/>
              <a:ext cx="105228" cy="80859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9" y="2472"/>
                  </a:moveTo>
                  <a:cubicBezTo>
                    <a:pt x="3217" y="2472"/>
                    <a:pt x="3217" y="0"/>
                    <a:pt x="1609" y="0"/>
                  </a:cubicBezTo>
                  <a:lnTo>
                    <a:pt x="1609" y="0"/>
                  </a:lnTo>
                  <a:cubicBezTo>
                    <a:pt x="1" y="0"/>
                    <a:pt x="1" y="2472"/>
                    <a:pt x="1609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30"/>
            <p:cNvSpPr/>
            <p:nvPr/>
          </p:nvSpPr>
          <p:spPr>
            <a:xfrm flipH="1">
              <a:off x="7750048" y="650304"/>
              <a:ext cx="24402" cy="838586"/>
            </a:xfrm>
            <a:custGeom>
              <a:avLst/>
              <a:gdLst/>
              <a:ahLst/>
              <a:cxnLst/>
              <a:rect l="l" t="t" r="r" b="b"/>
              <a:pathLst>
                <a:path w="746" h="25637" extrusionOk="0">
                  <a:moveTo>
                    <a:pt x="1" y="25636"/>
                  </a:moveTo>
                  <a:lnTo>
                    <a:pt x="745" y="25636"/>
                  </a:lnTo>
                  <a:lnTo>
                    <a:pt x="745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30"/>
            <p:cNvSpPr/>
            <p:nvPr/>
          </p:nvSpPr>
          <p:spPr>
            <a:xfrm flipH="1">
              <a:off x="7709637" y="1481637"/>
              <a:ext cx="105228" cy="80859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9" y="2472"/>
                  </a:moveTo>
                  <a:cubicBezTo>
                    <a:pt x="3217" y="2472"/>
                    <a:pt x="3217" y="0"/>
                    <a:pt x="1609" y="0"/>
                  </a:cubicBezTo>
                  <a:lnTo>
                    <a:pt x="1609" y="0"/>
                  </a:lnTo>
                  <a:cubicBezTo>
                    <a:pt x="1" y="0"/>
                    <a:pt x="1" y="2472"/>
                    <a:pt x="1609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30"/>
            <p:cNvSpPr/>
            <p:nvPr/>
          </p:nvSpPr>
          <p:spPr>
            <a:xfrm flipH="1">
              <a:off x="7709646" y="575625"/>
              <a:ext cx="105195" cy="80859"/>
            </a:xfrm>
            <a:custGeom>
              <a:avLst/>
              <a:gdLst/>
              <a:ahLst/>
              <a:cxnLst/>
              <a:rect l="l" t="t" r="r" b="b"/>
              <a:pathLst>
                <a:path w="3216" h="2472" extrusionOk="0">
                  <a:moveTo>
                    <a:pt x="1608" y="2471"/>
                  </a:moveTo>
                  <a:cubicBezTo>
                    <a:pt x="3216" y="2471"/>
                    <a:pt x="3216" y="0"/>
                    <a:pt x="1608" y="0"/>
                  </a:cubicBezTo>
                  <a:lnTo>
                    <a:pt x="1608" y="0"/>
                  </a:lnTo>
                  <a:cubicBezTo>
                    <a:pt x="0" y="0"/>
                    <a:pt x="0" y="2471"/>
                    <a:pt x="1608" y="2471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4" name="Google Shape;1214;p30"/>
          <p:cNvGrpSpPr/>
          <p:nvPr/>
        </p:nvGrpSpPr>
        <p:grpSpPr>
          <a:xfrm rot="-5400000" flipH="1">
            <a:off x="-930822" y="3699100"/>
            <a:ext cx="3288090" cy="2314765"/>
            <a:chOff x="6661153" y="-78200"/>
            <a:chExt cx="3288090" cy="2314764"/>
          </a:xfrm>
        </p:grpSpPr>
        <p:grpSp>
          <p:nvGrpSpPr>
            <p:cNvPr id="1215" name="Google Shape;1215;p30"/>
            <p:cNvGrpSpPr/>
            <p:nvPr/>
          </p:nvGrpSpPr>
          <p:grpSpPr>
            <a:xfrm flipH="1">
              <a:off x="8617716" y="1378767"/>
              <a:ext cx="1331526" cy="82513"/>
              <a:chOff x="2617250" y="2254786"/>
              <a:chExt cx="1017675" cy="63064"/>
            </a:xfrm>
          </p:grpSpPr>
          <p:sp>
            <p:nvSpPr>
              <p:cNvPr id="1216" name="Google Shape;1216;p30"/>
              <p:cNvSpPr/>
              <p:nvPr/>
            </p:nvSpPr>
            <p:spPr>
              <a:xfrm>
                <a:off x="2655200" y="2276150"/>
                <a:ext cx="912600" cy="18625"/>
              </a:xfrm>
              <a:custGeom>
                <a:avLst/>
                <a:gdLst/>
                <a:ahLst/>
                <a:cxnLst/>
                <a:rect l="l" t="t" r="r" b="b"/>
                <a:pathLst>
                  <a:path w="36504" h="745" extrusionOk="0">
                    <a:moveTo>
                      <a:pt x="1" y="745"/>
                    </a:moveTo>
                    <a:lnTo>
                      <a:pt x="36504" y="745"/>
                    </a:lnTo>
                    <a:lnTo>
                      <a:pt x="36504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7" name="Google Shape;1217;p30"/>
              <p:cNvSpPr/>
              <p:nvPr/>
            </p:nvSpPr>
            <p:spPr>
              <a:xfrm>
                <a:off x="3555250" y="2254786"/>
                <a:ext cx="79675" cy="62550"/>
              </a:xfrm>
              <a:custGeom>
                <a:avLst/>
                <a:gdLst/>
                <a:ahLst/>
                <a:cxnLst/>
                <a:rect l="l" t="t" r="r" b="b"/>
                <a:pathLst>
                  <a:path w="3187" h="2502" extrusionOk="0">
                    <a:moveTo>
                      <a:pt x="1608" y="2502"/>
                    </a:moveTo>
                    <a:cubicBezTo>
                      <a:pt x="3186" y="2502"/>
                      <a:pt x="3186" y="1"/>
                      <a:pt x="1608" y="1"/>
                    </a:cubicBezTo>
                    <a:lnTo>
                      <a:pt x="1608" y="1"/>
                    </a:lnTo>
                    <a:cubicBezTo>
                      <a:pt x="0" y="1"/>
                      <a:pt x="0" y="2502"/>
                      <a:pt x="1608" y="2502"/>
                    </a:cubicBezTo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8" name="Google Shape;1218;p30"/>
              <p:cNvSpPr/>
              <p:nvPr/>
            </p:nvSpPr>
            <p:spPr>
              <a:xfrm>
                <a:off x="2617250" y="2255300"/>
                <a:ext cx="79650" cy="62550"/>
              </a:xfrm>
              <a:custGeom>
                <a:avLst/>
                <a:gdLst/>
                <a:ahLst/>
                <a:cxnLst/>
                <a:rect l="l" t="t" r="r" b="b"/>
                <a:pathLst>
                  <a:path w="3186" h="2502" extrusionOk="0">
                    <a:moveTo>
                      <a:pt x="1578" y="2502"/>
                    </a:moveTo>
                    <a:cubicBezTo>
                      <a:pt x="3186" y="2502"/>
                      <a:pt x="3186" y="1"/>
                      <a:pt x="1578" y="1"/>
                    </a:cubicBezTo>
                    <a:lnTo>
                      <a:pt x="1578" y="1"/>
                    </a:lnTo>
                    <a:cubicBezTo>
                      <a:pt x="0" y="1"/>
                      <a:pt x="0" y="2502"/>
                      <a:pt x="1578" y="2502"/>
                    </a:cubicBezTo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19" name="Google Shape;1219;p30"/>
            <p:cNvSpPr/>
            <p:nvPr/>
          </p:nvSpPr>
          <p:spPr>
            <a:xfrm flipH="1">
              <a:off x="7942425" y="-78199"/>
              <a:ext cx="24350" cy="2052057"/>
            </a:xfrm>
            <a:custGeom>
              <a:avLst/>
              <a:gdLst/>
              <a:ahLst/>
              <a:cxnLst/>
              <a:rect l="l" t="t" r="r" b="b"/>
              <a:pathLst>
                <a:path w="745" h="54696" extrusionOk="0">
                  <a:moveTo>
                    <a:pt x="0" y="54696"/>
                  </a:moveTo>
                  <a:lnTo>
                    <a:pt x="745" y="54696"/>
                  </a:lnTo>
                  <a:lnTo>
                    <a:pt x="74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30"/>
            <p:cNvSpPr/>
            <p:nvPr/>
          </p:nvSpPr>
          <p:spPr>
            <a:xfrm flipH="1">
              <a:off x="8160549" y="-78200"/>
              <a:ext cx="24401" cy="2294499"/>
            </a:xfrm>
            <a:custGeom>
              <a:avLst/>
              <a:gdLst/>
              <a:ahLst/>
              <a:cxnLst/>
              <a:rect l="l" t="t" r="r" b="b"/>
              <a:pathLst>
                <a:path w="745" h="62110" extrusionOk="0">
                  <a:moveTo>
                    <a:pt x="0" y="62109"/>
                  </a:moveTo>
                  <a:lnTo>
                    <a:pt x="744" y="62109"/>
                  </a:lnTo>
                  <a:lnTo>
                    <a:pt x="744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30"/>
            <p:cNvSpPr/>
            <p:nvPr/>
          </p:nvSpPr>
          <p:spPr>
            <a:xfrm flipH="1">
              <a:off x="8358260" y="-78192"/>
              <a:ext cx="1234966" cy="738265"/>
            </a:xfrm>
            <a:custGeom>
              <a:avLst/>
              <a:gdLst/>
              <a:ahLst/>
              <a:cxnLst/>
              <a:rect l="l" t="t" r="r" b="b"/>
              <a:pathLst>
                <a:path w="37755" h="22570" extrusionOk="0">
                  <a:moveTo>
                    <a:pt x="37010" y="1"/>
                  </a:moveTo>
                  <a:lnTo>
                    <a:pt x="37010" y="21825"/>
                  </a:lnTo>
                  <a:lnTo>
                    <a:pt x="1" y="21825"/>
                  </a:lnTo>
                  <a:lnTo>
                    <a:pt x="1" y="22570"/>
                  </a:lnTo>
                  <a:lnTo>
                    <a:pt x="37754" y="22570"/>
                  </a:lnTo>
                  <a:lnTo>
                    <a:pt x="37754" y="1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30"/>
            <p:cNvSpPr/>
            <p:nvPr/>
          </p:nvSpPr>
          <p:spPr>
            <a:xfrm flipH="1">
              <a:off x="8358260" y="826567"/>
              <a:ext cx="24402" cy="838586"/>
            </a:xfrm>
            <a:custGeom>
              <a:avLst/>
              <a:gdLst/>
              <a:ahLst/>
              <a:cxnLst/>
              <a:rect l="l" t="t" r="r" b="b"/>
              <a:pathLst>
                <a:path w="746" h="25637" extrusionOk="0">
                  <a:moveTo>
                    <a:pt x="1" y="25636"/>
                  </a:moveTo>
                  <a:lnTo>
                    <a:pt x="745" y="25636"/>
                  </a:lnTo>
                  <a:lnTo>
                    <a:pt x="745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30"/>
            <p:cNvSpPr/>
            <p:nvPr/>
          </p:nvSpPr>
          <p:spPr>
            <a:xfrm flipH="1">
              <a:off x="6736728" y="184764"/>
              <a:ext cx="845357" cy="399356"/>
            </a:xfrm>
            <a:custGeom>
              <a:avLst/>
              <a:gdLst/>
              <a:ahLst/>
              <a:cxnLst/>
              <a:rect l="l" t="t" r="r" b="b"/>
              <a:pathLst>
                <a:path w="25844" h="12209" extrusionOk="0">
                  <a:moveTo>
                    <a:pt x="0" y="1"/>
                  </a:moveTo>
                  <a:lnTo>
                    <a:pt x="0" y="12208"/>
                  </a:lnTo>
                  <a:lnTo>
                    <a:pt x="25844" y="12208"/>
                  </a:lnTo>
                  <a:lnTo>
                    <a:pt x="25844" y="11464"/>
                  </a:lnTo>
                  <a:lnTo>
                    <a:pt x="745" y="11464"/>
                  </a:lnTo>
                  <a:lnTo>
                    <a:pt x="745" y="1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30"/>
            <p:cNvSpPr/>
            <p:nvPr/>
          </p:nvSpPr>
          <p:spPr>
            <a:xfrm flipH="1">
              <a:off x="9572426" y="611335"/>
              <a:ext cx="105228" cy="81840"/>
            </a:xfrm>
            <a:custGeom>
              <a:avLst/>
              <a:gdLst/>
              <a:ahLst/>
              <a:cxnLst/>
              <a:rect l="l" t="t" r="r" b="b"/>
              <a:pathLst>
                <a:path w="3217" h="2502" extrusionOk="0">
                  <a:moveTo>
                    <a:pt x="1608" y="2502"/>
                  </a:moveTo>
                  <a:cubicBezTo>
                    <a:pt x="3216" y="2502"/>
                    <a:pt x="3216" y="1"/>
                    <a:pt x="1608" y="1"/>
                  </a:cubicBezTo>
                  <a:lnTo>
                    <a:pt x="1608" y="1"/>
                  </a:lnTo>
                  <a:cubicBezTo>
                    <a:pt x="0" y="1"/>
                    <a:pt x="0" y="2502"/>
                    <a:pt x="1608" y="250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30"/>
            <p:cNvSpPr/>
            <p:nvPr/>
          </p:nvSpPr>
          <p:spPr>
            <a:xfrm flipH="1">
              <a:off x="8317850" y="1657900"/>
              <a:ext cx="105228" cy="80859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9" y="2472"/>
                  </a:moveTo>
                  <a:cubicBezTo>
                    <a:pt x="3217" y="2472"/>
                    <a:pt x="3217" y="0"/>
                    <a:pt x="1609" y="0"/>
                  </a:cubicBezTo>
                  <a:lnTo>
                    <a:pt x="1609" y="0"/>
                  </a:lnTo>
                  <a:cubicBezTo>
                    <a:pt x="1" y="0"/>
                    <a:pt x="1" y="2472"/>
                    <a:pt x="1609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30"/>
            <p:cNvSpPr/>
            <p:nvPr/>
          </p:nvSpPr>
          <p:spPr>
            <a:xfrm flipH="1">
              <a:off x="8317858" y="751887"/>
              <a:ext cx="105195" cy="80859"/>
            </a:xfrm>
            <a:custGeom>
              <a:avLst/>
              <a:gdLst/>
              <a:ahLst/>
              <a:cxnLst/>
              <a:rect l="l" t="t" r="r" b="b"/>
              <a:pathLst>
                <a:path w="3216" h="2472" extrusionOk="0">
                  <a:moveTo>
                    <a:pt x="1608" y="2471"/>
                  </a:moveTo>
                  <a:cubicBezTo>
                    <a:pt x="3216" y="2471"/>
                    <a:pt x="3216" y="0"/>
                    <a:pt x="1608" y="0"/>
                  </a:cubicBezTo>
                  <a:lnTo>
                    <a:pt x="1608" y="0"/>
                  </a:lnTo>
                  <a:cubicBezTo>
                    <a:pt x="0" y="0"/>
                    <a:pt x="0" y="2471"/>
                    <a:pt x="1608" y="2471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30"/>
            <p:cNvSpPr/>
            <p:nvPr/>
          </p:nvSpPr>
          <p:spPr>
            <a:xfrm flipH="1">
              <a:off x="7902479" y="1930987"/>
              <a:ext cx="105228" cy="80859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9" y="2472"/>
                  </a:moveTo>
                  <a:cubicBezTo>
                    <a:pt x="3217" y="2472"/>
                    <a:pt x="3217" y="1"/>
                    <a:pt x="1609" y="1"/>
                  </a:cubicBezTo>
                  <a:lnTo>
                    <a:pt x="1609" y="1"/>
                  </a:lnTo>
                  <a:cubicBezTo>
                    <a:pt x="1" y="1"/>
                    <a:pt x="1" y="2472"/>
                    <a:pt x="1609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30"/>
            <p:cNvSpPr/>
            <p:nvPr/>
          </p:nvSpPr>
          <p:spPr>
            <a:xfrm flipH="1">
              <a:off x="6661153" y="530468"/>
              <a:ext cx="105228" cy="80859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8" y="2472"/>
                  </a:moveTo>
                  <a:cubicBezTo>
                    <a:pt x="3216" y="2472"/>
                    <a:pt x="3216" y="1"/>
                    <a:pt x="1608" y="1"/>
                  </a:cubicBezTo>
                  <a:lnTo>
                    <a:pt x="1608" y="1"/>
                  </a:lnTo>
                  <a:cubicBezTo>
                    <a:pt x="0" y="1"/>
                    <a:pt x="0" y="2472"/>
                    <a:pt x="1608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30"/>
            <p:cNvSpPr/>
            <p:nvPr/>
          </p:nvSpPr>
          <p:spPr>
            <a:xfrm flipH="1">
              <a:off x="6736728" y="221792"/>
              <a:ext cx="467491" cy="24369"/>
            </a:xfrm>
            <a:custGeom>
              <a:avLst/>
              <a:gdLst/>
              <a:ahLst/>
              <a:cxnLst/>
              <a:rect l="l" t="t" r="r" b="b"/>
              <a:pathLst>
                <a:path w="14292" h="745" extrusionOk="0">
                  <a:moveTo>
                    <a:pt x="1" y="745"/>
                  </a:moveTo>
                  <a:lnTo>
                    <a:pt x="14292" y="745"/>
                  </a:lnTo>
                  <a:lnTo>
                    <a:pt x="14292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30"/>
            <p:cNvSpPr/>
            <p:nvPr/>
          </p:nvSpPr>
          <p:spPr>
            <a:xfrm flipH="1">
              <a:off x="8908508" y="221792"/>
              <a:ext cx="365273" cy="24369"/>
            </a:xfrm>
            <a:custGeom>
              <a:avLst/>
              <a:gdLst/>
              <a:ahLst/>
              <a:cxnLst/>
              <a:rect l="l" t="t" r="r" b="b"/>
              <a:pathLst>
                <a:path w="11167" h="745" extrusionOk="0">
                  <a:moveTo>
                    <a:pt x="1" y="745"/>
                  </a:moveTo>
                  <a:lnTo>
                    <a:pt x="11166" y="745"/>
                  </a:lnTo>
                  <a:lnTo>
                    <a:pt x="1116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30"/>
            <p:cNvSpPr/>
            <p:nvPr/>
          </p:nvSpPr>
          <p:spPr>
            <a:xfrm flipH="1">
              <a:off x="6661153" y="193547"/>
              <a:ext cx="105228" cy="80859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8" y="2472"/>
                  </a:moveTo>
                  <a:cubicBezTo>
                    <a:pt x="3216" y="2472"/>
                    <a:pt x="3216" y="1"/>
                    <a:pt x="1608" y="1"/>
                  </a:cubicBezTo>
                  <a:lnTo>
                    <a:pt x="1608" y="1"/>
                  </a:lnTo>
                  <a:cubicBezTo>
                    <a:pt x="0" y="1"/>
                    <a:pt x="0" y="2472"/>
                    <a:pt x="1608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30"/>
            <p:cNvSpPr/>
            <p:nvPr/>
          </p:nvSpPr>
          <p:spPr>
            <a:xfrm flipH="1">
              <a:off x="7143804" y="193530"/>
              <a:ext cx="104247" cy="81840"/>
            </a:xfrm>
            <a:custGeom>
              <a:avLst/>
              <a:gdLst/>
              <a:ahLst/>
              <a:cxnLst/>
              <a:rect l="l" t="t" r="r" b="b"/>
              <a:pathLst>
                <a:path w="3187" h="2502" extrusionOk="0">
                  <a:moveTo>
                    <a:pt x="1579" y="2502"/>
                  </a:moveTo>
                  <a:cubicBezTo>
                    <a:pt x="3186" y="2502"/>
                    <a:pt x="3186" y="1"/>
                    <a:pt x="1579" y="1"/>
                  </a:cubicBezTo>
                  <a:lnTo>
                    <a:pt x="1579" y="1"/>
                  </a:lnTo>
                  <a:cubicBezTo>
                    <a:pt x="1" y="1"/>
                    <a:pt x="1" y="2502"/>
                    <a:pt x="1579" y="250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30"/>
            <p:cNvSpPr/>
            <p:nvPr/>
          </p:nvSpPr>
          <p:spPr>
            <a:xfrm flipH="1">
              <a:off x="8823497" y="193062"/>
              <a:ext cx="104247" cy="81840"/>
            </a:xfrm>
            <a:custGeom>
              <a:avLst/>
              <a:gdLst/>
              <a:ahLst/>
              <a:cxnLst/>
              <a:rect l="l" t="t" r="r" b="b"/>
              <a:pathLst>
                <a:path w="3187" h="2502" extrusionOk="0">
                  <a:moveTo>
                    <a:pt x="1578" y="2502"/>
                  </a:moveTo>
                  <a:cubicBezTo>
                    <a:pt x="3186" y="2502"/>
                    <a:pt x="3186" y="1"/>
                    <a:pt x="1578" y="1"/>
                  </a:cubicBezTo>
                  <a:lnTo>
                    <a:pt x="1578" y="1"/>
                  </a:lnTo>
                  <a:cubicBezTo>
                    <a:pt x="0" y="1"/>
                    <a:pt x="0" y="2502"/>
                    <a:pt x="1578" y="250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30"/>
            <p:cNvSpPr/>
            <p:nvPr/>
          </p:nvSpPr>
          <p:spPr>
            <a:xfrm flipH="1">
              <a:off x="9249975" y="201312"/>
              <a:ext cx="105195" cy="81840"/>
            </a:xfrm>
            <a:custGeom>
              <a:avLst/>
              <a:gdLst/>
              <a:ahLst/>
              <a:cxnLst/>
              <a:rect l="l" t="t" r="r" b="b"/>
              <a:pathLst>
                <a:path w="3216" h="2502" extrusionOk="0">
                  <a:moveTo>
                    <a:pt x="1608" y="2502"/>
                  </a:moveTo>
                  <a:cubicBezTo>
                    <a:pt x="3216" y="2502"/>
                    <a:pt x="3216" y="1"/>
                    <a:pt x="1608" y="1"/>
                  </a:cubicBezTo>
                  <a:lnTo>
                    <a:pt x="1608" y="1"/>
                  </a:lnTo>
                  <a:cubicBezTo>
                    <a:pt x="0" y="1"/>
                    <a:pt x="0" y="2502"/>
                    <a:pt x="1608" y="250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30"/>
            <p:cNvSpPr/>
            <p:nvPr/>
          </p:nvSpPr>
          <p:spPr>
            <a:xfrm flipH="1">
              <a:off x="8118562" y="2155705"/>
              <a:ext cx="105228" cy="80859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9" y="2472"/>
                  </a:moveTo>
                  <a:cubicBezTo>
                    <a:pt x="3217" y="2472"/>
                    <a:pt x="3217" y="0"/>
                    <a:pt x="1609" y="0"/>
                  </a:cubicBezTo>
                  <a:lnTo>
                    <a:pt x="1609" y="0"/>
                  </a:lnTo>
                  <a:cubicBezTo>
                    <a:pt x="1" y="0"/>
                    <a:pt x="1" y="2472"/>
                    <a:pt x="1609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30"/>
            <p:cNvSpPr/>
            <p:nvPr/>
          </p:nvSpPr>
          <p:spPr>
            <a:xfrm flipH="1">
              <a:off x="7750048" y="650304"/>
              <a:ext cx="24402" cy="838586"/>
            </a:xfrm>
            <a:custGeom>
              <a:avLst/>
              <a:gdLst/>
              <a:ahLst/>
              <a:cxnLst/>
              <a:rect l="l" t="t" r="r" b="b"/>
              <a:pathLst>
                <a:path w="746" h="25637" extrusionOk="0">
                  <a:moveTo>
                    <a:pt x="1" y="25636"/>
                  </a:moveTo>
                  <a:lnTo>
                    <a:pt x="745" y="25636"/>
                  </a:lnTo>
                  <a:lnTo>
                    <a:pt x="745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30"/>
            <p:cNvSpPr/>
            <p:nvPr/>
          </p:nvSpPr>
          <p:spPr>
            <a:xfrm flipH="1">
              <a:off x="7709637" y="1481637"/>
              <a:ext cx="105228" cy="80859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9" y="2472"/>
                  </a:moveTo>
                  <a:cubicBezTo>
                    <a:pt x="3217" y="2472"/>
                    <a:pt x="3217" y="0"/>
                    <a:pt x="1609" y="0"/>
                  </a:cubicBezTo>
                  <a:lnTo>
                    <a:pt x="1609" y="0"/>
                  </a:lnTo>
                  <a:cubicBezTo>
                    <a:pt x="1" y="0"/>
                    <a:pt x="1" y="2472"/>
                    <a:pt x="1609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30"/>
            <p:cNvSpPr/>
            <p:nvPr/>
          </p:nvSpPr>
          <p:spPr>
            <a:xfrm flipH="1">
              <a:off x="7709646" y="575625"/>
              <a:ext cx="105195" cy="80859"/>
            </a:xfrm>
            <a:custGeom>
              <a:avLst/>
              <a:gdLst/>
              <a:ahLst/>
              <a:cxnLst/>
              <a:rect l="l" t="t" r="r" b="b"/>
              <a:pathLst>
                <a:path w="3216" h="2472" extrusionOk="0">
                  <a:moveTo>
                    <a:pt x="1608" y="2471"/>
                  </a:moveTo>
                  <a:cubicBezTo>
                    <a:pt x="3216" y="2471"/>
                    <a:pt x="3216" y="0"/>
                    <a:pt x="1608" y="0"/>
                  </a:cubicBezTo>
                  <a:lnTo>
                    <a:pt x="1608" y="0"/>
                  </a:lnTo>
                  <a:cubicBezTo>
                    <a:pt x="0" y="0"/>
                    <a:pt x="0" y="2471"/>
                    <a:pt x="1608" y="2471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5" name="Google Shape;1415;p35"/>
          <p:cNvGrpSpPr/>
          <p:nvPr/>
        </p:nvGrpSpPr>
        <p:grpSpPr>
          <a:xfrm rot="-5400000">
            <a:off x="6286467" y="917654"/>
            <a:ext cx="4497070" cy="2884760"/>
            <a:chOff x="5880542" y="-2979471"/>
            <a:chExt cx="4497070" cy="2884760"/>
          </a:xfrm>
        </p:grpSpPr>
        <p:sp>
          <p:nvSpPr>
            <p:cNvPr id="1416" name="Google Shape;1416;p35"/>
            <p:cNvSpPr/>
            <p:nvPr/>
          </p:nvSpPr>
          <p:spPr>
            <a:xfrm flipH="1">
              <a:off x="5979000" y="-1578992"/>
              <a:ext cx="1951740" cy="1023627"/>
            </a:xfrm>
            <a:custGeom>
              <a:avLst/>
              <a:gdLst/>
              <a:ahLst/>
              <a:cxnLst/>
              <a:rect l="l" t="t" r="r" b="b"/>
              <a:pathLst>
                <a:path w="59668" h="31294" extrusionOk="0">
                  <a:moveTo>
                    <a:pt x="39212" y="31293"/>
                  </a:moveTo>
                  <a:lnTo>
                    <a:pt x="0" y="31293"/>
                  </a:lnTo>
                  <a:lnTo>
                    <a:pt x="0" y="30549"/>
                  </a:lnTo>
                  <a:lnTo>
                    <a:pt x="38468" y="30549"/>
                  </a:lnTo>
                  <a:lnTo>
                    <a:pt x="38468" y="1"/>
                  </a:lnTo>
                  <a:lnTo>
                    <a:pt x="59667" y="1"/>
                  </a:lnTo>
                  <a:lnTo>
                    <a:pt x="59667" y="745"/>
                  </a:lnTo>
                  <a:lnTo>
                    <a:pt x="39212" y="745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35"/>
            <p:cNvSpPr/>
            <p:nvPr/>
          </p:nvSpPr>
          <p:spPr>
            <a:xfrm flipH="1">
              <a:off x="5888898" y="-1607401"/>
              <a:ext cx="104247" cy="80859"/>
            </a:xfrm>
            <a:custGeom>
              <a:avLst/>
              <a:gdLst/>
              <a:ahLst/>
              <a:cxnLst/>
              <a:rect l="l" t="t" r="r" b="b"/>
              <a:pathLst>
                <a:path w="3187" h="2472" extrusionOk="0">
                  <a:moveTo>
                    <a:pt x="1579" y="2472"/>
                  </a:moveTo>
                  <a:cubicBezTo>
                    <a:pt x="3186" y="2472"/>
                    <a:pt x="3186" y="1"/>
                    <a:pt x="1579" y="1"/>
                  </a:cubicBezTo>
                  <a:lnTo>
                    <a:pt x="1579" y="1"/>
                  </a:lnTo>
                  <a:cubicBezTo>
                    <a:pt x="1" y="1"/>
                    <a:pt x="1" y="2472"/>
                    <a:pt x="1579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35"/>
            <p:cNvSpPr/>
            <p:nvPr/>
          </p:nvSpPr>
          <p:spPr>
            <a:xfrm flipH="1">
              <a:off x="5968304" y="-261270"/>
              <a:ext cx="1356680" cy="24369"/>
            </a:xfrm>
            <a:custGeom>
              <a:avLst/>
              <a:gdLst/>
              <a:ahLst/>
              <a:cxnLst/>
              <a:rect l="l" t="t" r="r" b="b"/>
              <a:pathLst>
                <a:path w="41476" h="745" extrusionOk="0">
                  <a:moveTo>
                    <a:pt x="1" y="745"/>
                  </a:moveTo>
                  <a:lnTo>
                    <a:pt x="41476" y="745"/>
                  </a:lnTo>
                  <a:lnTo>
                    <a:pt x="4147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35"/>
            <p:cNvSpPr/>
            <p:nvPr/>
          </p:nvSpPr>
          <p:spPr>
            <a:xfrm flipH="1">
              <a:off x="8188823" y="-2362985"/>
              <a:ext cx="1739420" cy="1632327"/>
            </a:xfrm>
            <a:custGeom>
              <a:avLst/>
              <a:gdLst/>
              <a:ahLst/>
              <a:cxnLst/>
              <a:rect l="l" t="t" r="r" b="b"/>
              <a:pathLst>
                <a:path w="53177" h="49903" extrusionOk="0">
                  <a:moveTo>
                    <a:pt x="1" y="1"/>
                  </a:moveTo>
                  <a:lnTo>
                    <a:pt x="1" y="745"/>
                  </a:lnTo>
                  <a:lnTo>
                    <a:pt x="29388" y="745"/>
                  </a:lnTo>
                  <a:lnTo>
                    <a:pt x="29388" y="49902"/>
                  </a:lnTo>
                  <a:lnTo>
                    <a:pt x="53177" y="49902"/>
                  </a:lnTo>
                  <a:lnTo>
                    <a:pt x="53177" y="49158"/>
                  </a:lnTo>
                  <a:lnTo>
                    <a:pt x="30132" y="49158"/>
                  </a:lnTo>
                  <a:lnTo>
                    <a:pt x="30132" y="1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35"/>
            <p:cNvSpPr/>
            <p:nvPr/>
          </p:nvSpPr>
          <p:spPr>
            <a:xfrm flipH="1">
              <a:off x="7770037" y="-2939532"/>
              <a:ext cx="370114" cy="1971235"/>
            </a:xfrm>
            <a:custGeom>
              <a:avLst/>
              <a:gdLst/>
              <a:ahLst/>
              <a:cxnLst/>
              <a:rect l="l" t="t" r="r" b="b"/>
              <a:pathLst>
                <a:path w="11315" h="60264" extrusionOk="0">
                  <a:moveTo>
                    <a:pt x="1" y="0"/>
                  </a:moveTo>
                  <a:lnTo>
                    <a:pt x="1" y="60263"/>
                  </a:lnTo>
                  <a:lnTo>
                    <a:pt x="11315" y="60263"/>
                  </a:lnTo>
                  <a:lnTo>
                    <a:pt x="11315" y="16734"/>
                  </a:lnTo>
                  <a:lnTo>
                    <a:pt x="10570" y="16734"/>
                  </a:lnTo>
                  <a:lnTo>
                    <a:pt x="10570" y="59519"/>
                  </a:lnTo>
                  <a:lnTo>
                    <a:pt x="745" y="59519"/>
                  </a:lnTo>
                  <a:lnTo>
                    <a:pt x="745" y="0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35"/>
            <p:cNvSpPr/>
            <p:nvPr/>
          </p:nvSpPr>
          <p:spPr>
            <a:xfrm flipH="1">
              <a:off x="8445814" y="-755060"/>
              <a:ext cx="1876290" cy="269825"/>
            </a:xfrm>
            <a:custGeom>
              <a:avLst/>
              <a:gdLst/>
              <a:ahLst/>
              <a:cxnLst/>
              <a:rect l="l" t="t" r="r" b="b"/>
              <a:pathLst>
                <a:path w="78902" h="8249" extrusionOk="0">
                  <a:moveTo>
                    <a:pt x="1" y="1"/>
                  </a:moveTo>
                  <a:lnTo>
                    <a:pt x="1" y="745"/>
                  </a:lnTo>
                  <a:lnTo>
                    <a:pt x="43471" y="745"/>
                  </a:lnTo>
                  <a:lnTo>
                    <a:pt x="43471" y="8248"/>
                  </a:lnTo>
                  <a:lnTo>
                    <a:pt x="78902" y="8248"/>
                  </a:lnTo>
                  <a:lnTo>
                    <a:pt x="78902" y="7504"/>
                  </a:lnTo>
                  <a:lnTo>
                    <a:pt x="44215" y="7504"/>
                  </a:lnTo>
                  <a:lnTo>
                    <a:pt x="44215" y="1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35"/>
            <p:cNvSpPr/>
            <p:nvPr/>
          </p:nvSpPr>
          <p:spPr>
            <a:xfrm flipH="1">
              <a:off x="7732060" y="-2432134"/>
              <a:ext cx="105195" cy="81840"/>
            </a:xfrm>
            <a:custGeom>
              <a:avLst/>
              <a:gdLst/>
              <a:ahLst/>
              <a:cxnLst/>
              <a:rect l="l" t="t" r="r" b="b"/>
              <a:pathLst>
                <a:path w="3216" h="2502" extrusionOk="0">
                  <a:moveTo>
                    <a:pt x="1608" y="2502"/>
                  </a:moveTo>
                  <a:cubicBezTo>
                    <a:pt x="3216" y="2502"/>
                    <a:pt x="3216" y="1"/>
                    <a:pt x="1608" y="1"/>
                  </a:cubicBezTo>
                  <a:lnTo>
                    <a:pt x="1608" y="1"/>
                  </a:lnTo>
                  <a:cubicBezTo>
                    <a:pt x="0" y="1"/>
                    <a:pt x="0" y="2502"/>
                    <a:pt x="1608" y="250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35"/>
            <p:cNvSpPr/>
            <p:nvPr/>
          </p:nvSpPr>
          <p:spPr>
            <a:xfrm flipH="1">
              <a:off x="8072898" y="-2979471"/>
              <a:ext cx="105228" cy="80859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8" y="2472"/>
                  </a:moveTo>
                  <a:cubicBezTo>
                    <a:pt x="3216" y="2472"/>
                    <a:pt x="3216" y="1"/>
                    <a:pt x="1608" y="1"/>
                  </a:cubicBezTo>
                  <a:lnTo>
                    <a:pt x="1608" y="1"/>
                  </a:lnTo>
                  <a:cubicBezTo>
                    <a:pt x="1" y="1"/>
                    <a:pt x="1" y="2472"/>
                    <a:pt x="1608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35"/>
            <p:cNvSpPr/>
            <p:nvPr/>
          </p:nvSpPr>
          <p:spPr>
            <a:xfrm flipH="1">
              <a:off x="9874631" y="-2395106"/>
              <a:ext cx="105228" cy="80859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8" y="2471"/>
                  </a:moveTo>
                  <a:cubicBezTo>
                    <a:pt x="3216" y="2471"/>
                    <a:pt x="3216" y="0"/>
                    <a:pt x="1608" y="0"/>
                  </a:cubicBezTo>
                  <a:lnTo>
                    <a:pt x="1608" y="0"/>
                  </a:lnTo>
                  <a:cubicBezTo>
                    <a:pt x="1" y="0"/>
                    <a:pt x="1" y="2471"/>
                    <a:pt x="1608" y="2471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35"/>
            <p:cNvSpPr/>
            <p:nvPr/>
          </p:nvSpPr>
          <p:spPr>
            <a:xfrm flipH="1">
              <a:off x="10272384" y="-776485"/>
              <a:ext cx="105228" cy="81840"/>
            </a:xfrm>
            <a:custGeom>
              <a:avLst/>
              <a:gdLst/>
              <a:ahLst/>
              <a:cxnLst/>
              <a:rect l="l" t="t" r="r" b="b"/>
              <a:pathLst>
                <a:path w="3217" h="2502" extrusionOk="0">
                  <a:moveTo>
                    <a:pt x="1609" y="2502"/>
                  </a:moveTo>
                  <a:cubicBezTo>
                    <a:pt x="3217" y="2502"/>
                    <a:pt x="3217" y="1"/>
                    <a:pt x="1609" y="1"/>
                  </a:cubicBezTo>
                  <a:lnTo>
                    <a:pt x="1609" y="1"/>
                  </a:lnTo>
                  <a:cubicBezTo>
                    <a:pt x="1" y="1"/>
                    <a:pt x="1" y="2502"/>
                    <a:pt x="1609" y="250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35"/>
            <p:cNvSpPr/>
            <p:nvPr/>
          </p:nvSpPr>
          <p:spPr>
            <a:xfrm flipH="1">
              <a:off x="5880542" y="-289514"/>
              <a:ext cx="104247" cy="80859"/>
            </a:xfrm>
            <a:custGeom>
              <a:avLst/>
              <a:gdLst/>
              <a:ahLst/>
              <a:cxnLst/>
              <a:rect l="l" t="t" r="r" b="b"/>
              <a:pathLst>
                <a:path w="3187" h="2472" extrusionOk="0">
                  <a:moveTo>
                    <a:pt x="1608" y="2472"/>
                  </a:moveTo>
                  <a:cubicBezTo>
                    <a:pt x="3186" y="2472"/>
                    <a:pt x="3186" y="1"/>
                    <a:pt x="1608" y="1"/>
                  </a:cubicBezTo>
                  <a:lnTo>
                    <a:pt x="1608" y="1"/>
                  </a:lnTo>
                  <a:cubicBezTo>
                    <a:pt x="0" y="1"/>
                    <a:pt x="0" y="2472"/>
                    <a:pt x="1608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35"/>
            <p:cNvSpPr/>
            <p:nvPr/>
          </p:nvSpPr>
          <p:spPr>
            <a:xfrm flipH="1">
              <a:off x="8368989" y="-154144"/>
              <a:ext cx="1559253" cy="24369"/>
            </a:xfrm>
            <a:custGeom>
              <a:avLst/>
              <a:gdLst/>
              <a:ahLst/>
              <a:cxnLst/>
              <a:rect l="l" t="t" r="r" b="b"/>
              <a:pathLst>
                <a:path w="47669" h="745" extrusionOk="0">
                  <a:moveTo>
                    <a:pt x="1" y="745"/>
                  </a:moveTo>
                  <a:lnTo>
                    <a:pt x="47669" y="745"/>
                  </a:lnTo>
                  <a:lnTo>
                    <a:pt x="47669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35"/>
            <p:cNvSpPr/>
            <p:nvPr/>
          </p:nvSpPr>
          <p:spPr>
            <a:xfrm flipH="1">
              <a:off x="7075636" y="-2890826"/>
              <a:ext cx="292198" cy="2252672"/>
            </a:xfrm>
            <a:custGeom>
              <a:avLst/>
              <a:gdLst/>
              <a:ahLst/>
              <a:cxnLst/>
              <a:rect l="l" t="t" r="r" b="b"/>
              <a:pathLst>
                <a:path w="8933" h="68868" extrusionOk="0">
                  <a:moveTo>
                    <a:pt x="8188" y="0"/>
                  </a:moveTo>
                  <a:lnTo>
                    <a:pt x="8188" y="25159"/>
                  </a:lnTo>
                  <a:lnTo>
                    <a:pt x="0" y="25159"/>
                  </a:lnTo>
                  <a:lnTo>
                    <a:pt x="0" y="68868"/>
                  </a:lnTo>
                  <a:lnTo>
                    <a:pt x="745" y="68868"/>
                  </a:lnTo>
                  <a:lnTo>
                    <a:pt x="745" y="25904"/>
                  </a:lnTo>
                  <a:lnTo>
                    <a:pt x="8933" y="25904"/>
                  </a:lnTo>
                  <a:lnTo>
                    <a:pt x="8933" y="0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35"/>
            <p:cNvSpPr/>
            <p:nvPr/>
          </p:nvSpPr>
          <p:spPr>
            <a:xfrm flipH="1">
              <a:off x="8572511" y="-2351275"/>
              <a:ext cx="24402" cy="804470"/>
            </a:xfrm>
            <a:custGeom>
              <a:avLst/>
              <a:gdLst/>
              <a:ahLst/>
              <a:cxnLst/>
              <a:rect l="l" t="t" r="r" b="b"/>
              <a:pathLst>
                <a:path w="746" h="24594" extrusionOk="0">
                  <a:moveTo>
                    <a:pt x="1" y="24593"/>
                  </a:moveTo>
                  <a:lnTo>
                    <a:pt x="745" y="24593"/>
                  </a:lnTo>
                  <a:lnTo>
                    <a:pt x="745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35"/>
            <p:cNvSpPr/>
            <p:nvPr/>
          </p:nvSpPr>
          <p:spPr>
            <a:xfrm flipH="1">
              <a:off x="8617716" y="-1434839"/>
              <a:ext cx="1194046" cy="24369"/>
            </a:xfrm>
            <a:custGeom>
              <a:avLst/>
              <a:gdLst/>
              <a:ahLst/>
              <a:cxnLst/>
              <a:rect l="l" t="t" r="r" b="b"/>
              <a:pathLst>
                <a:path w="36504" h="745" extrusionOk="0">
                  <a:moveTo>
                    <a:pt x="1" y="745"/>
                  </a:moveTo>
                  <a:lnTo>
                    <a:pt x="36504" y="745"/>
                  </a:lnTo>
                  <a:lnTo>
                    <a:pt x="36504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35"/>
            <p:cNvSpPr/>
            <p:nvPr/>
          </p:nvSpPr>
          <p:spPr>
            <a:xfrm flipH="1">
              <a:off x="6634443" y="-2440900"/>
              <a:ext cx="24402" cy="491860"/>
            </a:xfrm>
            <a:custGeom>
              <a:avLst/>
              <a:gdLst/>
              <a:ahLst/>
              <a:cxnLst/>
              <a:rect l="l" t="t" r="r" b="b"/>
              <a:pathLst>
                <a:path w="746" h="15037" extrusionOk="0">
                  <a:moveTo>
                    <a:pt x="1" y="15037"/>
                  </a:moveTo>
                  <a:lnTo>
                    <a:pt x="745" y="15037"/>
                  </a:lnTo>
                  <a:lnTo>
                    <a:pt x="745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35"/>
            <p:cNvSpPr/>
            <p:nvPr/>
          </p:nvSpPr>
          <p:spPr>
            <a:xfrm flipH="1">
              <a:off x="7038608" y="-2930765"/>
              <a:ext cx="104247" cy="80859"/>
            </a:xfrm>
            <a:custGeom>
              <a:avLst/>
              <a:gdLst/>
              <a:ahLst/>
              <a:cxnLst/>
              <a:rect l="l" t="t" r="r" b="b"/>
              <a:pathLst>
                <a:path w="3187" h="2472" extrusionOk="0">
                  <a:moveTo>
                    <a:pt x="1608" y="2472"/>
                  </a:moveTo>
                  <a:cubicBezTo>
                    <a:pt x="3186" y="2472"/>
                    <a:pt x="3186" y="0"/>
                    <a:pt x="1608" y="0"/>
                  </a:cubicBezTo>
                  <a:lnTo>
                    <a:pt x="1608" y="0"/>
                  </a:lnTo>
                  <a:cubicBezTo>
                    <a:pt x="0" y="0"/>
                    <a:pt x="0" y="2472"/>
                    <a:pt x="1608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35"/>
            <p:cNvSpPr/>
            <p:nvPr/>
          </p:nvSpPr>
          <p:spPr>
            <a:xfrm flipH="1">
              <a:off x="6594028" y="-1953958"/>
              <a:ext cx="105228" cy="80859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9" y="2471"/>
                  </a:moveTo>
                  <a:cubicBezTo>
                    <a:pt x="3216" y="2471"/>
                    <a:pt x="3216" y="0"/>
                    <a:pt x="1609" y="0"/>
                  </a:cubicBezTo>
                  <a:lnTo>
                    <a:pt x="1609" y="0"/>
                  </a:lnTo>
                  <a:cubicBezTo>
                    <a:pt x="1" y="0"/>
                    <a:pt x="1" y="2471"/>
                    <a:pt x="1609" y="2471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35"/>
            <p:cNvSpPr/>
            <p:nvPr/>
          </p:nvSpPr>
          <p:spPr>
            <a:xfrm flipH="1">
              <a:off x="6594018" y="-2513041"/>
              <a:ext cx="105228" cy="80892"/>
            </a:xfrm>
            <a:custGeom>
              <a:avLst/>
              <a:gdLst/>
              <a:ahLst/>
              <a:cxnLst/>
              <a:rect l="l" t="t" r="r" b="b"/>
              <a:pathLst>
                <a:path w="3217" h="2473" extrusionOk="0">
                  <a:moveTo>
                    <a:pt x="1609" y="2472"/>
                  </a:moveTo>
                  <a:cubicBezTo>
                    <a:pt x="3216" y="2472"/>
                    <a:pt x="3216" y="1"/>
                    <a:pt x="1609" y="1"/>
                  </a:cubicBezTo>
                  <a:lnTo>
                    <a:pt x="1609" y="1"/>
                  </a:lnTo>
                  <a:cubicBezTo>
                    <a:pt x="1" y="1"/>
                    <a:pt x="1" y="2472"/>
                    <a:pt x="1609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35"/>
            <p:cNvSpPr/>
            <p:nvPr/>
          </p:nvSpPr>
          <p:spPr>
            <a:xfrm flipH="1">
              <a:off x="9870738" y="-175569"/>
              <a:ext cx="104247" cy="80859"/>
            </a:xfrm>
            <a:custGeom>
              <a:avLst/>
              <a:gdLst/>
              <a:ahLst/>
              <a:cxnLst/>
              <a:rect l="l" t="t" r="r" b="b"/>
              <a:pathLst>
                <a:path w="3187" h="2472" extrusionOk="0">
                  <a:moveTo>
                    <a:pt x="1579" y="2472"/>
                  </a:moveTo>
                  <a:cubicBezTo>
                    <a:pt x="3186" y="2472"/>
                    <a:pt x="3186" y="0"/>
                    <a:pt x="1579" y="0"/>
                  </a:cubicBezTo>
                  <a:lnTo>
                    <a:pt x="1579" y="0"/>
                  </a:lnTo>
                  <a:cubicBezTo>
                    <a:pt x="1" y="0"/>
                    <a:pt x="1" y="2472"/>
                    <a:pt x="1579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36;p35"/>
            <p:cNvSpPr/>
            <p:nvPr/>
          </p:nvSpPr>
          <p:spPr>
            <a:xfrm flipH="1">
              <a:off x="8534046" y="-1463565"/>
              <a:ext cx="104247" cy="81840"/>
            </a:xfrm>
            <a:custGeom>
              <a:avLst/>
              <a:gdLst/>
              <a:ahLst/>
              <a:cxnLst/>
              <a:rect l="l" t="t" r="r" b="b"/>
              <a:pathLst>
                <a:path w="3187" h="2502" extrusionOk="0">
                  <a:moveTo>
                    <a:pt x="1608" y="2502"/>
                  </a:moveTo>
                  <a:cubicBezTo>
                    <a:pt x="3186" y="2502"/>
                    <a:pt x="3186" y="1"/>
                    <a:pt x="1608" y="1"/>
                  </a:cubicBezTo>
                  <a:lnTo>
                    <a:pt x="1608" y="1"/>
                  </a:lnTo>
                  <a:cubicBezTo>
                    <a:pt x="0" y="1"/>
                    <a:pt x="0" y="2502"/>
                    <a:pt x="1608" y="2502"/>
                  </a:cubicBezTo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35"/>
            <p:cNvSpPr/>
            <p:nvPr/>
          </p:nvSpPr>
          <p:spPr>
            <a:xfrm flipH="1">
              <a:off x="9757202" y="-1462119"/>
              <a:ext cx="104214" cy="81840"/>
            </a:xfrm>
            <a:custGeom>
              <a:avLst/>
              <a:gdLst/>
              <a:ahLst/>
              <a:cxnLst/>
              <a:rect l="l" t="t" r="r" b="b"/>
              <a:pathLst>
                <a:path w="3186" h="2502" extrusionOk="0">
                  <a:moveTo>
                    <a:pt x="1578" y="2502"/>
                  </a:moveTo>
                  <a:cubicBezTo>
                    <a:pt x="3186" y="2502"/>
                    <a:pt x="3186" y="1"/>
                    <a:pt x="1578" y="1"/>
                  </a:cubicBezTo>
                  <a:lnTo>
                    <a:pt x="1578" y="1"/>
                  </a:lnTo>
                  <a:cubicBezTo>
                    <a:pt x="0" y="1"/>
                    <a:pt x="0" y="2502"/>
                    <a:pt x="1578" y="2502"/>
                  </a:cubicBezTo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35"/>
            <p:cNvSpPr/>
            <p:nvPr/>
          </p:nvSpPr>
          <p:spPr>
            <a:xfrm flipH="1">
              <a:off x="8528712" y="-2395106"/>
              <a:ext cx="105195" cy="80859"/>
            </a:xfrm>
            <a:custGeom>
              <a:avLst/>
              <a:gdLst/>
              <a:ahLst/>
              <a:cxnLst/>
              <a:rect l="l" t="t" r="r" b="b"/>
              <a:pathLst>
                <a:path w="3216" h="2472" extrusionOk="0">
                  <a:moveTo>
                    <a:pt x="1608" y="2471"/>
                  </a:moveTo>
                  <a:cubicBezTo>
                    <a:pt x="3216" y="2471"/>
                    <a:pt x="3216" y="0"/>
                    <a:pt x="1608" y="0"/>
                  </a:cubicBezTo>
                  <a:lnTo>
                    <a:pt x="1608" y="0"/>
                  </a:lnTo>
                  <a:cubicBezTo>
                    <a:pt x="0" y="0"/>
                    <a:pt x="0" y="2471"/>
                    <a:pt x="1608" y="2471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1439;p35"/>
            <p:cNvSpPr/>
            <p:nvPr/>
          </p:nvSpPr>
          <p:spPr>
            <a:xfrm flipH="1">
              <a:off x="8533553" y="-1553448"/>
              <a:ext cx="105228" cy="80859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8" y="2472"/>
                  </a:moveTo>
                  <a:cubicBezTo>
                    <a:pt x="3216" y="2472"/>
                    <a:pt x="3216" y="0"/>
                    <a:pt x="1608" y="0"/>
                  </a:cubicBezTo>
                  <a:lnTo>
                    <a:pt x="1608" y="0"/>
                  </a:lnTo>
                  <a:cubicBezTo>
                    <a:pt x="30" y="0"/>
                    <a:pt x="0" y="2472"/>
                    <a:pt x="1608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0">
    <p:bg>
      <p:bgPr>
        <a:gradFill>
          <a:gsLst>
            <a:gs pos="0">
              <a:srgbClr val="184493"/>
            </a:gs>
            <a:gs pos="100000">
              <a:srgbClr val="001C4C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1" name="Google Shape;1441;p36"/>
          <p:cNvGrpSpPr/>
          <p:nvPr/>
        </p:nvGrpSpPr>
        <p:grpSpPr>
          <a:xfrm rot="10800000" flipH="1">
            <a:off x="2323467" y="-1622346"/>
            <a:ext cx="4497070" cy="2884760"/>
            <a:chOff x="5880542" y="-2979471"/>
            <a:chExt cx="4497070" cy="2884760"/>
          </a:xfrm>
        </p:grpSpPr>
        <p:sp>
          <p:nvSpPr>
            <p:cNvPr id="1442" name="Google Shape;1442;p36"/>
            <p:cNvSpPr/>
            <p:nvPr/>
          </p:nvSpPr>
          <p:spPr>
            <a:xfrm flipH="1">
              <a:off x="5979000" y="-1578992"/>
              <a:ext cx="1951740" cy="1023627"/>
            </a:xfrm>
            <a:custGeom>
              <a:avLst/>
              <a:gdLst/>
              <a:ahLst/>
              <a:cxnLst/>
              <a:rect l="l" t="t" r="r" b="b"/>
              <a:pathLst>
                <a:path w="59668" h="31294" extrusionOk="0">
                  <a:moveTo>
                    <a:pt x="39212" y="31293"/>
                  </a:moveTo>
                  <a:lnTo>
                    <a:pt x="0" y="31293"/>
                  </a:lnTo>
                  <a:lnTo>
                    <a:pt x="0" y="30549"/>
                  </a:lnTo>
                  <a:lnTo>
                    <a:pt x="38468" y="30549"/>
                  </a:lnTo>
                  <a:lnTo>
                    <a:pt x="38468" y="1"/>
                  </a:lnTo>
                  <a:lnTo>
                    <a:pt x="59667" y="1"/>
                  </a:lnTo>
                  <a:lnTo>
                    <a:pt x="59667" y="745"/>
                  </a:lnTo>
                  <a:lnTo>
                    <a:pt x="39212" y="745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36"/>
            <p:cNvSpPr/>
            <p:nvPr/>
          </p:nvSpPr>
          <p:spPr>
            <a:xfrm flipH="1">
              <a:off x="5888898" y="-1607401"/>
              <a:ext cx="104247" cy="80859"/>
            </a:xfrm>
            <a:custGeom>
              <a:avLst/>
              <a:gdLst/>
              <a:ahLst/>
              <a:cxnLst/>
              <a:rect l="l" t="t" r="r" b="b"/>
              <a:pathLst>
                <a:path w="3187" h="2472" extrusionOk="0">
                  <a:moveTo>
                    <a:pt x="1579" y="2472"/>
                  </a:moveTo>
                  <a:cubicBezTo>
                    <a:pt x="3186" y="2472"/>
                    <a:pt x="3186" y="1"/>
                    <a:pt x="1579" y="1"/>
                  </a:cubicBezTo>
                  <a:lnTo>
                    <a:pt x="1579" y="1"/>
                  </a:lnTo>
                  <a:cubicBezTo>
                    <a:pt x="1" y="1"/>
                    <a:pt x="1" y="2472"/>
                    <a:pt x="1579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444;p36"/>
            <p:cNvSpPr/>
            <p:nvPr/>
          </p:nvSpPr>
          <p:spPr>
            <a:xfrm flipH="1">
              <a:off x="5968304" y="-261270"/>
              <a:ext cx="1356680" cy="24369"/>
            </a:xfrm>
            <a:custGeom>
              <a:avLst/>
              <a:gdLst/>
              <a:ahLst/>
              <a:cxnLst/>
              <a:rect l="l" t="t" r="r" b="b"/>
              <a:pathLst>
                <a:path w="41476" h="745" extrusionOk="0">
                  <a:moveTo>
                    <a:pt x="1" y="745"/>
                  </a:moveTo>
                  <a:lnTo>
                    <a:pt x="41476" y="745"/>
                  </a:lnTo>
                  <a:lnTo>
                    <a:pt x="4147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1445;p36"/>
            <p:cNvSpPr/>
            <p:nvPr/>
          </p:nvSpPr>
          <p:spPr>
            <a:xfrm flipH="1">
              <a:off x="8188823" y="-2362985"/>
              <a:ext cx="1739420" cy="1632327"/>
            </a:xfrm>
            <a:custGeom>
              <a:avLst/>
              <a:gdLst/>
              <a:ahLst/>
              <a:cxnLst/>
              <a:rect l="l" t="t" r="r" b="b"/>
              <a:pathLst>
                <a:path w="53177" h="49903" extrusionOk="0">
                  <a:moveTo>
                    <a:pt x="1" y="1"/>
                  </a:moveTo>
                  <a:lnTo>
                    <a:pt x="1" y="745"/>
                  </a:lnTo>
                  <a:lnTo>
                    <a:pt x="29388" y="745"/>
                  </a:lnTo>
                  <a:lnTo>
                    <a:pt x="29388" y="49902"/>
                  </a:lnTo>
                  <a:lnTo>
                    <a:pt x="53177" y="49902"/>
                  </a:lnTo>
                  <a:lnTo>
                    <a:pt x="53177" y="49158"/>
                  </a:lnTo>
                  <a:lnTo>
                    <a:pt x="30132" y="49158"/>
                  </a:lnTo>
                  <a:lnTo>
                    <a:pt x="30132" y="1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446;p36"/>
            <p:cNvSpPr/>
            <p:nvPr/>
          </p:nvSpPr>
          <p:spPr>
            <a:xfrm flipH="1">
              <a:off x="7770037" y="-2939532"/>
              <a:ext cx="370114" cy="1971235"/>
            </a:xfrm>
            <a:custGeom>
              <a:avLst/>
              <a:gdLst/>
              <a:ahLst/>
              <a:cxnLst/>
              <a:rect l="l" t="t" r="r" b="b"/>
              <a:pathLst>
                <a:path w="11315" h="60264" extrusionOk="0">
                  <a:moveTo>
                    <a:pt x="1" y="0"/>
                  </a:moveTo>
                  <a:lnTo>
                    <a:pt x="1" y="60263"/>
                  </a:lnTo>
                  <a:lnTo>
                    <a:pt x="11315" y="60263"/>
                  </a:lnTo>
                  <a:lnTo>
                    <a:pt x="11315" y="16734"/>
                  </a:lnTo>
                  <a:lnTo>
                    <a:pt x="10570" y="16734"/>
                  </a:lnTo>
                  <a:lnTo>
                    <a:pt x="10570" y="59519"/>
                  </a:lnTo>
                  <a:lnTo>
                    <a:pt x="745" y="59519"/>
                  </a:lnTo>
                  <a:lnTo>
                    <a:pt x="745" y="0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447;p36"/>
            <p:cNvSpPr/>
            <p:nvPr/>
          </p:nvSpPr>
          <p:spPr>
            <a:xfrm flipH="1">
              <a:off x="8445814" y="-755060"/>
              <a:ext cx="1876290" cy="269825"/>
            </a:xfrm>
            <a:custGeom>
              <a:avLst/>
              <a:gdLst/>
              <a:ahLst/>
              <a:cxnLst/>
              <a:rect l="l" t="t" r="r" b="b"/>
              <a:pathLst>
                <a:path w="78902" h="8249" extrusionOk="0">
                  <a:moveTo>
                    <a:pt x="1" y="1"/>
                  </a:moveTo>
                  <a:lnTo>
                    <a:pt x="1" y="745"/>
                  </a:lnTo>
                  <a:lnTo>
                    <a:pt x="43471" y="745"/>
                  </a:lnTo>
                  <a:lnTo>
                    <a:pt x="43471" y="8248"/>
                  </a:lnTo>
                  <a:lnTo>
                    <a:pt x="78902" y="8248"/>
                  </a:lnTo>
                  <a:lnTo>
                    <a:pt x="78902" y="7504"/>
                  </a:lnTo>
                  <a:lnTo>
                    <a:pt x="44215" y="7504"/>
                  </a:lnTo>
                  <a:lnTo>
                    <a:pt x="44215" y="1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448;p36"/>
            <p:cNvSpPr/>
            <p:nvPr/>
          </p:nvSpPr>
          <p:spPr>
            <a:xfrm flipH="1">
              <a:off x="7732060" y="-2432134"/>
              <a:ext cx="105195" cy="81840"/>
            </a:xfrm>
            <a:custGeom>
              <a:avLst/>
              <a:gdLst/>
              <a:ahLst/>
              <a:cxnLst/>
              <a:rect l="l" t="t" r="r" b="b"/>
              <a:pathLst>
                <a:path w="3216" h="2502" extrusionOk="0">
                  <a:moveTo>
                    <a:pt x="1608" y="2502"/>
                  </a:moveTo>
                  <a:cubicBezTo>
                    <a:pt x="3216" y="2502"/>
                    <a:pt x="3216" y="1"/>
                    <a:pt x="1608" y="1"/>
                  </a:cubicBezTo>
                  <a:lnTo>
                    <a:pt x="1608" y="1"/>
                  </a:lnTo>
                  <a:cubicBezTo>
                    <a:pt x="0" y="1"/>
                    <a:pt x="0" y="2502"/>
                    <a:pt x="1608" y="250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449;p36"/>
            <p:cNvSpPr/>
            <p:nvPr/>
          </p:nvSpPr>
          <p:spPr>
            <a:xfrm flipH="1">
              <a:off x="8072898" y="-2979471"/>
              <a:ext cx="105228" cy="80859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8" y="2472"/>
                  </a:moveTo>
                  <a:cubicBezTo>
                    <a:pt x="3216" y="2472"/>
                    <a:pt x="3216" y="1"/>
                    <a:pt x="1608" y="1"/>
                  </a:cubicBezTo>
                  <a:lnTo>
                    <a:pt x="1608" y="1"/>
                  </a:lnTo>
                  <a:cubicBezTo>
                    <a:pt x="1" y="1"/>
                    <a:pt x="1" y="2472"/>
                    <a:pt x="1608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1450;p36"/>
            <p:cNvSpPr/>
            <p:nvPr/>
          </p:nvSpPr>
          <p:spPr>
            <a:xfrm flipH="1">
              <a:off x="9874631" y="-2395106"/>
              <a:ext cx="105228" cy="80859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8" y="2471"/>
                  </a:moveTo>
                  <a:cubicBezTo>
                    <a:pt x="3216" y="2471"/>
                    <a:pt x="3216" y="0"/>
                    <a:pt x="1608" y="0"/>
                  </a:cubicBezTo>
                  <a:lnTo>
                    <a:pt x="1608" y="0"/>
                  </a:lnTo>
                  <a:cubicBezTo>
                    <a:pt x="1" y="0"/>
                    <a:pt x="1" y="2471"/>
                    <a:pt x="1608" y="2471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36"/>
            <p:cNvSpPr/>
            <p:nvPr/>
          </p:nvSpPr>
          <p:spPr>
            <a:xfrm flipH="1">
              <a:off x="10272384" y="-776485"/>
              <a:ext cx="105228" cy="81840"/>
            </a:xfrm>
            <a:custGeom>
              <a:avLst/>
              <a:gdLst/>
              <a:ahLst/>
              <a:cxnLst/>
              <a:rect l="l" t="t" r="r" b="b"/>
              <a:pathLst>
                <a:path w="3217" h="2502" extrusionOk="0">
                  <a:moveTo>
                    <a:pt x="1609" y="2502"/>
                  </a:moveTo>
                  <a:cubicBezTo>
                    <a:pt x="3217" y="2502"/>
                    <a:pt x="3217" y="1"/>
                    <a:pt x="1609" y="1"/>
                  </a:cubicBezTo>
                  <a:lnTo>
                    <a:pt x="1609" y="1"/>
                  </a:lnTo>
                  <a:cubicBezTo>
                    <a:pt x="1" y="1"/>
                    <a:pt x="1" y="2502"/>
                    <a:pt x="1609" y="250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36"/>
            <p:cNvSpPr/>
            <p:nvPr/>
          </p:nvSpPr>
          <p:spPr>
            <a:xfrm flipH="1">
              <a:off x="5880542" y="-289514"/>
              <a:ext cx="104247" cy="80859"/>
            </a:xfrm>
            <a:custGeom>
              <a:avLst/>
              <a:gdLst/>
              <a:ahLst/>
              <a:cxnLst/>
              <a:rect l="l" t="t" r="r" b="b"/>
              <a:pathLst>
                <a:path w="3187" h="2472" extrusionOk="0">
                  <a:moveTo>
                    <a:pt x="1608" y="2472"/>
                  </a:moveTo>
                  <a:cubicBezTo>
                    <a:pt x="3186" y="2472"/>
                    <a:pt x="3186" y="1"/>
                    <a:pt x="1608" y="1"/>
                  </a:cubicBezTo>
                  <a:lnTo>
                    <a:pt x="1608" y="1"/>
                  </a:lnTo>
                  <a:cubicBezTo>
                    <a:pt x="0" y="1"/>
                    <a:pt x="0" y="2472"/>
                    <a:pt x="1608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453;p36"/>
            <p:cNvSpPr/>
            <p:nvPr/>
          </p:nvSpPr>
          <p:spPr>
            <a:xfrm flipH="1">
              <a:off x="8368989" y="-154144"/>
              <a:ext cx="1559253" cy="24369"/>
            </a:xfrm>
            <a:custGeom>
              <a:avLst/>
              <a:gdLst/>
              <a:ahLst/>
              <a:cxnLst/>
              <a:rect l="l" t="t" r="r" b="b"/>
              <a:pathLst>
                <a:path w="47669" h="745" extrusionOk="0">
                  <a:moveTo>
                    <a:pt x="1" y="745"/>
                  </a:moveTo>
                  <a:lnTo>
                    <a:pt x="47669" y="745"/>
                  </a:lnTo>
                  <a:lnTo>
                    <a:pt x="47669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36"/>
            <p:cNvSpPr/>
            <p:nvPr/>
          </p:nvSpPr>
          <p:spPr>
            <a:xfrm flipH="1">
              <a:off x="7075636" y="-2890826"/>
              <a:ext cx="292198" cy="2252672"/>
            </a:xfrm>
            <a:custGeom>
              <a:avLst/>
              <a:gdLst/>
              <a:ahLst/>
              <a:cxnLst/>
              <a:rect l="l" t="t" r="r" b="b"/>
              <a:pathLst>
                <a:path w="8933" h="68868" extrusionOk="0">
                  <a:moveTo>
                    <a:pt x="8188" y="0"/>
                  </a:moveTo>
                  <a:lnTo>
                    <a:pt x="8188" y="25159"/>
                  </a:lnTo>
                  <a:lnTo>
                    <a:pt x="0" y="25159"/>
                  </a:lnTo>
                  <a:lnTo>
                    <a:pt x="0" y="68868"/>
                  </a:lnTo>
                  <a:lnTo>
                    <a:pt x="745" y="68868"/>
                  </a:lnTo>
                  <a:lnTo>
                    <a:pt x="745" y="25904"/>
                  </a:lnTo>
                  <a:lnTo>
                    <a:pt x="8933" y="25904"/>
                  </a:lnTo>
                  <a:lnTo>
                    <a:pt x="8933" y="0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36"/>
            <p:cNvSpPr/>
            <p:nvPr/>
          </p:nvSpPr>
          <p:spPr>
            <a:xfrm flipH="1">
              <a:off x="8572511" y="-2351275"/>
              <a:ext cx="24402" cy="804470"/>
            </a:xfrm>
            <a:custGeom>
              <a:avLst/>
              <a:gdLst/>
              <a:ahLst/>
              <a:cxnLst/>
              <a:rect l="l" t="t" r="r" b="b"/>
              <a:pathLst>
                <a:path w="746" h="24594" extrusionOk="0">
                  <a:moveTo>
                    <a:pt x="1" y="24593"/>
                  </a:moveTo>
                  <a:lnTo>
                    <a:pt x="745" y="24593"/>
                  </a:lnTo>
                  <a:lnTo>
                    <a:pt x="745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36"/>
            <p:cNvSpPr/>
            <p:nvPr/>
          </p:nvSpPr>
          <p:spPr>
            <a:xfrm flipH="1">
              <a:off x="8617716" y="-1434839"/>
              <a:ext cx="1194046" cy="24369"/>
            </a:xfrm>
            <a:custGeom>
              <a:avLst/>
              <a:gdLst/>
              <a:ahLst/>
              <a:cxnLst/>
              <a:rect l="l" t="t" r="r" b="b"/>
              <a:pathLst>
                <a:path w="36504" h="745" extrusionOk="0">
                  <a:moveTo>
                    <a:pt x="1" y="745"/>
                  </a:moveTo>
                  <a:lnTo>
                    <a:pt x="36504" y="745"/>
                  </a:lnTo>
                  <a:lnTo>
                    <a:pt x="36504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36"/>
            <p:cNvSpPr/>
            <p:nvPr/>
          </p:nvSpPr>
          <p:spPr>
            <a:xfrm flipH="1">
              <a:off x="6634443" y="-2440900"/>
              <a:ext cx="24402" cy="491860"/>
            </a:xfrm>
            <a:custGeom>
              <a:avLst/>
              <a:gdLst/>
              <a:ahLst/>
              <a:cxnLst/>
              <a:rect l="l" t="t" r="r" b="b"/>
              <a:pathLst>
                <a:path w="746" h="15037" extrusionOk="0">
                  <a:moveTo>
                    <a:pt x="1" y="15037"/>
                  </a:moveTo>
                  <a:lnTo>
                    <a:pt x="745" y="15037"/>
                  </a:lnTo>
                  <a:lnTo>
                    <a:pt x="745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36"/>
            <p:cNvSpPr/>
            <p:nvPr/>
          </p:nvSpPr>
          <p:spPr>
            <a:xfrm flipH="1">
              <a:off x="7038608" y="-2930765"/>
              <a:ext cx="104247" cy="80859"/>
            </a:xfrm>
            <a:custGeom>
              <a:avLst/>
              <a:gdLst/>
              <a:ahLst/>
              <a:cxnLst/>
              <a:rect l="l" t="t" r="r" b="b"/>
              <a:pathLst>
                <a:path w="3187" h="2472" extrusionOk="0">
                  <a:moveTo>
                    <a:pt x="1608" y="2472"/>
                  </a:moveTo>
                  <a:cubicBezTo>
                    <a:pt x="3186" y="2472"/>
                    <a:pt x="3186" y="0"/>
                    <a:pt x="1608" y="0"/>
                  </a:cubicBezTo>
                  <a:lnTo>
                    <a:pt x="1608" y="0"/>
                  </a:lnTo>
                  <a:cubicBezTo>
                    <a:pt x="0" y="0"/>
                    <a:pt x="0" y="2472"/>
                    <a:pt x="1608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36"/>
            <p:cNvSpPr/>
            <p:nvPr/>
          </p:nvSpPr>
          <p:spPr>
            <a:xfrm flipH="1">
              <a:off x="6594028" y="-1953958"/>
              <a:ext cx="105228" cy="80859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9" y="2471"/>
                  </a:moveTo>
                  <a:cubicBezTo>
                    <a:pt x="3216" y="2471"/>
                    <a:pt x="3216" y="0"/>
                    <a:pt x="1609" y="0"/>
                  </a:cubicBezTo>
                  <a:lnTo>
                    <a:pt x="1609" y="0"/>
                  </a:lnTo>
                  <a:cubicBezTo>
                    <a:pt x="1" y="0"/>
                    <a:pt x="1" y="2471"/>
                    <a:pt x="1609" y="2471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36"/>
            <p:cNvSpPr/>
            <p:nvPr/>
          </p:nvSpPr>
          <p:spPr>
            <a:xfrm flipH="1">
              <a:off x="6594018" y="-2513041"/>
              <a:ext cx="105228" cy="80892"/>
            </a:xfrm>
            <a:custGeom>
              <a:avLst/>
              <a:gdLst/>
              <a:ahLst/>
              <a:cxnLst/>
              <a:rect l="l" t="t" r="r" b="b"/>
              <a:pathLst>
                <a:path w="3217" h="2473" extrusionOk="0">
                  <a:moveTo>
                    <a:pt x="1609" y="2472"/>
                  </a:moveTo>
                  <a:cubicBezTo>
                    <a:pt x="3216" y="2472"/>
                    <a:pt x="3216" y="1"/>
                    <a:pt x="1609" y="1"/>
                  </a:cubicBezTo>
                  <a:lnTo>
                    <a:pt x="1609" y="1"/>
                  </a:lnTo>
                  <a:cubicBezTo>
                    <a:pt x="1" y="1"/>
                    <a:pt x="1" y="2472"/>
                    <a:pt x="1609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36"/>
            <p:cNvSpPr/>
            <p:nvPr/>
          </p:nvSpPr>
          <p:spPr>
            <a:xfrm flipH="1">
              <a:off x="9870738" y="-175569"/>
              <a:ext cx="104247" cy="80859"/>
            </a:xfrm>
            <a:custGeom>
              <a:avLst/>
              <a:gdLst/>
              <a:ahLst/>
              <a:cxnLst/>
              <a:rect l="l" t="t" r="r" b="b"/>
              <a:pathLst>
                <a:path w="3187" h="2472" extrusionOk="0">
                  <a:moveTo>
                    <a:pt x="1579" y="2472"/>
                  </a:moveTo>
                  <a:cubicBezTo>
                    <a:pt x="3186" y="2472"/>
                    <a:pt x="3186" y="0"/>
                    <a:pt x="1579" y="0"/>
                  </a:cubicBezTo>
                  <a:lnTo>
                    <a:pt x="1579" y="0"/>
                  </a:lnTo>
                  <a:cubicBezTo>
                    <a:pt x="1" y="0"/>
                    <a:pt x="1" y="2472"/>
                    <a:pt x="1579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462;p36"/>
            <p:cNvSpPr/>
            <p:nvPr/>
          </p:nvSpPr>
          <p:spPr>
            <a:xfrm flipH="1">
              <a:off x="8534046" y="-1463565"/>
              <a:ext cx="104247" cy="81840"/>
            </a:xfrm>
            <a:custGeom>
              <a:avLst/>
              <a:gdLst/>
              <a:ahLst/>
              <a:cxnLst/>
              <a:rect l="l" t="t" r="r" b="b"/>
              <a:pathLst>
                <a:path w="3187" h="2502" extrusionOk="0">
                  <a:moveTo>
                    <a:pt x="1608" y="2502"/>
                  </a:moveTo>
                  <a:cubicBezTo>
                    <a:pt x="3186" y="2502"/>
                    <a:pt x="3186" y="1"/>
                    <a:pt x="1608" y="1"/>
                  </a:cubicBezTo>
                  <a:lnTo>
                    <a:pt x="1608" y="1"/>
                  </a:lnTo>
                  <a:cubicBezTo>
                    <a:pt x="0" y="1"/>
                    <a:pt x="0" y="2502"/>
                    <a:pt x="1608" y="2502"/>
                  </a:cubicBezTo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463;p36"/>
            <p:cNvSpPr/>
            <p:nvPr/>
          </p:nvSpPr>
          <p:spPr>
            <a:xfrm flipH="1">
              <a:off x="9757202" y="-1462119"/>
              <a:ext cx="104214" cy="81840"/>
            </a:xfrm>
            <a:custGeom>
              <a:avLst/>
              <a:gdLst/>
              <a:ahLst/>
              <a:cxnLst/>
              <a:rect l="l" t="t" r="r" b="b"/>
              <a:pathLst>
                <a:path w="3186" h="2502" extrusionOk="0">
                  <a:moveTo>
                    <a:pt x="1578" y="2502"/>
                  </a:moveTo>
                  <a:cubicBezTo>
                    <a:pt x="3186" y="2502"/>
                    <a:pt x="3186" y="1"/>
                    <a:pt x="1578" y="1"/>
                  </a:cubicBezTo>
                  <a:lnTo>
                    <a:pt x="1578" y="1"/>
                  </a:lnTo>
                  <a:cubicBezTo>
                    <a:pt x="0" y="1"/>
                    <a:pt x="0" y="2502"/>
                    <a:pt x="1578" y="2502"/>
                  </a:cubicBezTo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36"/>
            <p:cNvSpPr/>
            <p:nvPr/>
          </p:nvSpPr>
          <p:spPr>
            <a:xfrm flipH="1">
              <a:off x="8528712" y="-2395106"/>
              <a:ext cx="105195" cy="80859"/>
            </a:xfrm>
            <a:custGeom>
              <a:avLst/>
              <a:gdLst/>
              <a:ahLst/>
              <a:cxnLst/>
              <a:rect l="l" t="t" r="r" b="b"/>
              <a:pathLst>
                <a:path w="3216" h="2472" extrusionOk="0">
                  <a:moveTo>
                    <a:pt x="1608" y="2471"/>
                  </a:moveTo>
                  <a:cubicBezTo>
                    <a:pt x="3216" y="2471"/>
                    <a:pt x="3216" y="0"/>
                    <a:pt x="1608" y="0"/>
                  </a:cubicBezTo>
                  <a:lnTo>
                    <a:pt x="1608" y="0"/>
                  </a:lnTo>
                  <a:cubicBezTo>
                    <a:pt x="0" y="0"/>
                    <a:pt x="0" y="2471"/>
                    <a:pt x="1608" y="2471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465;p36"/>
            <p:cNvSpPr/>
            <p:nvPr/>
          </p:nvSpPr>
          <p:spPr>
            <a:xfrm flipH="1">
              <a:off x="8533553" y="-1553448"/>
              <a:ext cx="105228" cy="80859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8" y="2472"/>
                  </a:moveTo>
                  <a:cubicBezTo>
                    <a:pt x="3216" y="2472"/>
                    <a:pt x="3216" y="0"/>
                    <a:pt x="1608" y="0"/>
                  </a:cubicBezTo>
                  <a:lnTo>
                    <a:pt x="1608" y="0"/>
                  </a:lnTo>
                  <a:cubicBezTo>
                    <a:pt x="30" y="0"/>
                    <a:pt x="0" y="2472"/>
                    <a:pt x="1608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Google Shape;64;p3"/>
          <p:cNvGrpSpPr/>
          <p:nvPr/>
        </p:nvGrpSpPr>
        <p:grpSpPr>
          <a:xfrm flipH="1">
            <a:off x="-355633" y="42704"/>
            <a:ext cx="4497070" cy="5216035"/>
            <a:chOff x="5082600" y="539500"/>
            <a:chExt cx="3437076" cy="3986575"/>
          </a:xfrm>
        </p:grpSpPr>
        <p:grpSp>
          <p:nvGrpSpPr>
            <p:cNvPr id="65" name="Google Shape;65;p3"/>
            <p:cNvGrpSpPr/>
            <p:nvPr/>
          </p:nvGrpSpPr>
          <p:grpSpPr>
            <a:xfrm>
              <a:off x="5082600" y="539500"/>
              <a:ext cx="3437076" cy="3971150"/>
              <a:chOff x="5082600" y="539500"/>
              <a:chExt cx="3437076" cy="3971150"/>
            </a:xfrm>
          </p:grpSpPr>
          <p:grpSp>
            <p:nvGrpSpPr>
              <p:cNvPr id="66" name="Google Shape;66;p3"/>
              <p:cNvGrpSpPr/>
              <p:nvPr/>
            </p:nvGrpSpPr>
            <p:grpSpPr>
              <a:xfrm>
                <a:off x="5082600" y="539500"/>
                <a:ext cx="3437076" cy="3971150"/>
                <a:chOff x="2222725" y="1095600"/>
                <a:chExt cx="3437076" cy="3971150"/>
              </a:xfrm>
            </p:grpSpPr>
            <p:sp>
              <p:nvSpPr>
                <p:cNvPr id="67" name="Google Shape;67;p3"/>
                <p:cNvSpPr/>
                <p:nvPr/>
              </p:nvSpPr>
              <p:spPr>
                <a:xfrm>
                  <a:off x="4092850" y="2165975"/>
                  <a:ext cx="1491700" cy="782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668" h="31294" extrusionOk="0">
                      <a:moveTo>
                        <a:pt x="39212" y="31293"/>
                      </a:moveTo>
                      <a:lnTo>
                        <a:pt x="0" y="31293"/>
                      </a:lnTo>
                      <a:lnTo>
                        <a:pt x="0" y="30549"/>
                      </a:lnTo>
                      <a:lnTo>
                        <a:pt x="38468" y="30549"/>
                      </a:lnTo>
                      <a:lnTo>
                        <a:pt x="38468" y="1"/>
                      </a:lnTo>
                      <a:lnTo>
                        <a:pt x="59667" y="1"/>
                      </a:lnTo>
                      <a:lnTo>
                        <a:pt x="59667" y="745"/>
                      </a:lnTo>
                      <a:lnTo>
                        <a:pt x="39212" y="745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" name="Google Shape;68;p3"/>
                <p:cNvSpPr/>
                <p:nvPr/>
              </p:nvSpPr>
              <p:spPr>
                <a:xfrm>
                  <a:off x="5573740" y="2144262"/>
                  <a:ext cx="7967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472" extrusionOk="0">
                      <a:moveTo>
                        <a:pt x="1579" y="2472"/>
                      </a:moveTo>
                      <a:cubicBezTo>
                        <a:pt x="3186" y="2472"/>
                        <a:pt x="3186" y="1"/>
                        <a:pt x="1579" y="1"/>
                      </a:cubicBezTo>
                      <a:lnTo>
                        <a:pt x="1579" y="1"/>
                      </a:lnTo>
                      <a:cubicBezTo>
                        <a:pt x="1" y="1"/>
                        <a:pt x="1" y="2472"/>
                        <a:pt x="157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" name="Google Shape;69;p3"/>
                <p:cNvSpPr/>
                <p:nvPr/>
              </p:nvSpPr>
              <p:spPr>
                <a:xfrm>
                  <a:off x="4555825" y="3173100"/>
                  <a:ext cx="1036900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476" h="745" extrusionOk="0">
                      <a:moveTo>
                        <a:pt x="1" y="745"/>
                      </a:moveTo>
                      <a:lnTo>
                        <a:pt x="41476" y="745"/>
                      </a:lnTo>
                      <a:lnTo>
                        <a:pt x="41476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" name="Google Shape;70;p3"/>
                <p:cNvSpPr/>
                <p:nvPr/>
              </p:nvSpPr>
              <p:spPr>
                <a:xfrm>
                  <a:off x="2566175" y="1566775"/>
                  <a:ext cx="1329425" cy="1247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177" h="49903" extrusionOk="0">
                      <a:moveTo>
                        <a:pt x="1" y="1"/>
                      </a:moveTo>
                      <a:lnTo>
                        <a:pt x="1" y="745"/>
                      </a:lnTo>
                      <a:lnTo>
                        <a:pt x="29388" y="745"/>
                      </a:lnTo>
                      <a:lnTo>
                        <a:pt x="29388" y="49902"/>
                      </a:lnTo>
                      <a:lnTo>
                        <a:pt x="53177" y="49902"/>
                      </a:lnTo>
                      <a:lnTo>
                        <a:pt x="53177" y="49158"/>
                      </a:lnTo>
                      <a:lnTo>
                        <a:pt x="30132" y="49158"/>
                      </a:lnTo>
                      <a:lnTo>
                        <a:pt x="30132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" name="Google Shape;71;p3"/>
                <p:cNvSpPr/>
                <p:nvPr/>
              </p:nvSpPr>
              <p:spPr>
                <a:xfrm>
                  <a:off x="4065300" y="3514000"/>
                  <a:ext cx="18625" cy="1367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5" h="54696" extrusionOk="0">
                      <a:moveTo>
                        <a:pt x="0" y="54696"/>
                      </a:moveTo>
                      <a:lnTo>
                        <a:pt x="745" y="54696"/>
                      </a:lnTo>
                      <a:lnTo>
                        <a:pt x="745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" name="Google Shape;72;p3"/>
                <p:cNvSpPr/>
                <p:nvPr/>
              </p:nvSpPr>
              <p:spPr>
                <a:xfrm>
                  <a:off x="3898575" y="3514000"/>
                  <a:ext cx="18625" cy="1552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5" h="62110" extrusionOk="0">
                      <a:moveTo>
                        <a:pt x="0" y="62109"/>
                      </a:moveTo>
                      <a:lnTo>
                        <a:pt x="744" y="62109"/>
                      </a:lnTo>
                      <a:lnTo>
                        <a:pt x="744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" name="Google Shape;73;p3"/>
                <p:cNvSpPr/>
                <p:nvPr/>
              </p:nvSpPr>
              <p:spPr>
                <a:xfrm>
                  <a:off x="4202250" y="3313025"/>
                  <a:ext cx="1217800" cy="1383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12" h="55321" extrusionOk="0">
                      <a:moveTo>
                        <a:pt x="1" y="1"/>
                      </a:moveTo>
                      <a:lnTo>
                        <a:pt x="1" y="37457"/>
                      </a:lnTo>
                      <a:lnTo>
                        <a:pt x="47967" y="37457"/>
                      </a:lnTo>
                      <a:lnTo>
                        <a:pt x="47967" y="55321"/>
                      </a:lnTo>
                      <a:lnTo>
                        <a:pt x="48711" y="55321"/>
                      </a:lnTo>
                      <a:lnTo>
                        <a:pt x="48711" y="36712"/>
                      </a:lnTo>
                      <a:lnTo>
                        <a:pt x="745" y="36712"/>
                      </a:lnTo>
                      <a:lnTo>
                        <a:pt x="745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" name="Google Shape;74;p3"/>
                <p:cNvSpPr/>
                <p:nvPr/>
              </p:nvSpPr>
              <p:spPr>
                <a:xfrm>
                  <a:off x="2822225" y="3313025"/>
                  <a:ext cx="943875" cy="564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755" h="22570" extrusionOk="0">
                      <a:moveTo>
                        <a:pt x="37010" y="1"/>
                      </a:moveTo>
                      <a:lnTo>
                        <a:pt x="37010" y="21825"/>
                      </a:lnTo>
                      <a:lnTo>
                        <a:pt x="1" y="21825"/>
                      </a:lnTo>
                      <a:lnTo>
                        <a:pt x="1" y="22570"/>
                      </a:lnTo>
                      <a:lnTo>
                        <a:pt x="37754" y="22570"/>
                      </a:lnTo>
                      <a:lnTo>
                        <a:pt x="37754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" name="Google Shape;75;p3"/>
                <p:cNvSpPr/>
                <p:nvPr/>
              </p:nvSpPr>
              <p:spPr>
                <a:xfrm>
                  <a:off x="3932800" y="1126125"/>
                  <a:ext cx="282875" cy="1506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15" h="60264" extrusionOk="0">
                      <a:moveTo>
                        <a:pt x="1" y="0"/>
                      </a:moveTo>
                      <a:lnTo>
                        <a:pt x="1" y="60263"/>
                      </a:lnTo>
                      <a:lnTo>
                        <a:pt x="11315" y="60263"/>
                      </a:lnTo>
                      <a:lnTo>
                        <a:pt x="11315" y="16734"/>
                      </a:lnTo>
                      <a:lnTo>
                        <a:pt x="10570" y="16734"/>
                      </a:lnTo>
                      <a:lnTo>
                        <a:pt x="10570" y="59519"/>
                      </a:lnTo>
                      <a:lnTo>
                        <a:pt x="745" y="59519"/>
                      </a:lnTo>
                      <a:lnTo>
                        <a:pt x="745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" name="Google Shape;76;p3"/>
                <p:cNvSpPr/>
                <p:nvPr/>
              </p:nvSpPr>
              <p:spPr>
                <a:xfrm>
                  <a:off x="3747450" y="4004525"/>
                  <a:ext cx="18650" cy="64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6" h="25637" extrusionOk="0">
                      <a:moveTo>
                        <a:pt x="1" y="25636"/>
                      </a:moveTo>
                      <a:lnTo>
                        <a:pt x="745" y="25636"/>
                      </a:lnTo>
                      <a:lnTo>
                        <a:pt x="745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" name="Google Shape;77;p3"/>
                <p:cNvSpPr/>
                <p:nvPr/>
              </p:nvSpPr>
              <p:spPr>
                <a:xfrm>
                  <a:off x="4359325" y="3514000"/>
                  <a:ext cx="646100" cy="305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844" h="12209" extrusionOk="0">
                      <a:moveTo>
                        <a:pt x="0" y="1"/>
                      </a:moveTo>
                      <a:lnTo>
                        <a:pt x="0" y="12208"/>
                      </a:lnTo>
                      <a:lnTo>
                        <a:pt x="25844" y="12208"/>
                      </a:lnTo>
                      <a:lnTo>
                        <a:pt x="25844" y="11464"/>
                      </a:lnTo>
                      <a:lnTo>
                        <a:pt x="745" y="11464"/>
                      </a:lnTo>
                      <a:lnTo>
                        <a:pt x="745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" name="Google Shape;78;p3"/>
                <p:cNvSpPr/>
                <p:nvPr/>
              </p:nvSpPr>
              <p:spPr>
                <a:xfrm>
                  <a:off x="2265150" y="2795700"/>
                  <a:ext cx="1434044" cy="206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902" h="8249" extrusionOk="0">
                      <a:moveTo>
                        <a:pt x="1" y="1"/>
                      </a:moveTo>
                      <a:lnTo>
                        <a:pt x="1" y="745"/>
                      </a:lnTo>
                      <a:lnTo>
                        <a:pt x="43471" y="745"/>
                      </a:lnTo>
                      <a:lnTo>
                        <a:pt x="43471" y="8248"/>
                      </a:lnTo>
                      <a:lnTo>
                        <a:pt x="78902" y="8248"/>
                      </a:lnTo>
                      <a:lnTo>
                        <a:pt x="78902" y="7504"/>
                      </a:lnTo>
                      <a:lnTo>
                        <a:pt x="44215" y="7504"/>
                      </a:lnTo>
                      <a:lnTo>
                        <a:pt x="44215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" name="Google Shape;79;p3"/>
                <p:cNvSpPr/>
                <p:nvPr/>
              </p:nvSpPr>
              <p:spPr>
                <a:xfrm>
                  <a:off x="4164300" y="1513925"/>
                  <a:ext cx="80400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6" h="2502" extrusionOk="0">
                      <a:moveTo>
                        <a:pt x="1608" y="2502"/>
                      </a:moveTo>
                      <a:cubicBezTo>
                        <a:pt x="3216" y="250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" name="Google Shape;80;p3"/>
                <p:cNvSpPr/>
                <p:nvPr/>
              </p:nvSpPr>
              <p:spPr>
                <a:xfrm>
                  <a:off x="3903775" y="1095600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8" y="2472"/>
                      </a:moveTo>
                      <a:cubicBezTo>
                        <a:pt x="3216" y="247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1" y="1"/>
                        <a:pt x="1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" name="Google Shape;81;p3"/>
                <p:cNvSpPr/>
                <p:nvPr/>
              </p:nvSpPr>
              <p:spPr>
                <a:xfrm>
                  <a:off x="2526725" y="1542225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8" y="2471"/>
                      </a:moveTo>
                      <a:cubicBezTo>
                        <a:pt x="3216" y="2471"/>
                        <a:pt x="3216" y="0"/>
                        <a:pt x="1608" y="0"/>
                      </a:cubicBezTo>
                      <a:lnTo>
                        <a:pt x="1608" y="0"/>
                      </a:lnTo>
                      <a:cubicBezTo>
                        <a:pt x="1" y="0"/>
                        <a:pt x="1" y="2471"/>
                        <a:pt x="1608" y="2471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" name="Google Shape;82;p3"/>
                <p:cNvSpPr/>
                <p:nvPr/>
              </p:nvSpPr>
              <p:spPr>
                <a:xfrm>
                  <a:off x="2222725" y="2779325"/>
                  <a:ext cx="8042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502" extrusionOk="0">
                      <a:moveTo>
                        <a:pt x="1609" y="2502"/>
                      </a:moveTo>
                      <a:cubicBezTo>
                        <a:pt x="3217" y="2502"/>
                        <a:pt x="3217" y="1"/>
                        <a:pt x="1609" y="1"/>
                      </a:cubicBezTo>
                      <a:lnTo>
                        <a:pt x="1609" y="1"/>
                      </a:lnTo>
                      <a:cubicBezTo>
                        <a:pt x="1" y="1"/>
                        <a:pt x="1" y="2502"/>
                        <a:pt x="1609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" name="Google Shape;83;p3"/>
                <p:cNvSpPr/>
                <p:nvPr/>
              </p:nvSpPr>
              <p:spPr>
                <a:xfrm>
                  <a:off x="2757698" y="3840025"/>
                  <a:ext cx="8042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502" extrusionOk="0">
                      <a:moveTo>
                        <a:pt x="1608" y="2502"/>
                      </a:moveTo>
                      <a:cubicBezTo>
                        <a:pt x="3216" y="250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" name="Google Shape;84;p3"/>
                <p:cNvSpPr/>
                <p:nvPr/>
              </p:nvSpPr>
              <p:spPr>
                <a:xfrm>
                  <a:off x="3716561" y="4639906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9" y="2472"/>
                      </a:moveTo>
                      <a:cubicBezTo>
                        <a:pt x="3217" y="2472"/>
                        <a:pt x="3217" y="0"/>
                        <a:pt x="1609" y="0"/>
                      </a:cubicBezTo>
                      <a:lnTo>
                        <a:pt x="1609" y="0"/>
                      </a:lnTo>
                      <a:cubicBezTo>
                        <a:pt x="1" y="0"/>
                        <a:pt x="1" y="2472"/>
                        <a:pt x="160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" name="Google Shape;85;p3"/>
                <p:cNvSpPr/>
                <p:nvPr/>
              </p:nvSpPr>
              <p:spPr>
                <a:xfrm>
                  <a:off x="3716579" y="3947448"/>
                  <a:ext cx="80400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6" h="2472" extrusionOk="0">
                      <a:moveTo>
                        <a:pt x="1608" y="2471"/>
                      </a:moveTo>
                      <a:cubicBezTo>
                        <a:pt x="3216" y="2471"/>
                        <a:pt x="3216" y="0"/>
                        <a:pt x="1608" y="0"/>
                      </a:cubicBezTo>
                      <a:lnTo>
                        <a:pt x="1608" y="0"/>
                      </a:lnTo>
                      <a:cubicBezTo>
                        <a:pt x="0" y="0"/>
                        <a:pt x="0" y="2471"/>
                        <a:pt x="1608" y="2471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" name="Google Shape;86;p3"/>
                <p:cNvSpPr/>
                <p:nvPr/>
              </p:nvSpPr>
              <p:spPr>
                <a:xfrm>
                  <a:off x="4034025" y="4848625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9" y="2472"/>
                      </a:moveTo>
                      <a:cubicBezTo>
                        <a:pt x="3217" y="2472"/>
                        <a:pt x="3217" y="1"/>
                        <a:pt x="1609" y="1"/>
                      </a:cubicBezTo>
                      <a:lnTo>
                        <a:pt x="1609" y="1"/>
                      </a:lnTo>
                      <a:cubicBezTo>
                        <a:pt x="1" y="1"/>
                        <a:pt x="1" y="2472"/>
                        <a:pt x="160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" name="Google Shape;87;p3"/>
                <p:cNvSpPr/>
                <p:nvPr/>
              </p:nvSpPr>
              <p:spPr>
                <a:xfrm>
                  <a:off x="5371216" y="4691404"/>
                  <a:ext cx="7967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472" extrusionOk="0">
                      <a:moveTo>
                        <a:pt x="1609" y="2472"/>
                      </a:moveTo>
                      <a:cubicBezTo>
                        <a:pt x="3187" y="2472"/>
                        <a:pt x="3187" y="0"/>
                        <a:pt x="1609" y="0"/>
                      </a:cubicBezTo>
                      <a:lnTo>
                        <a:pt x="1609" y="0"/>
                      </a:lnTo>
                      <a:cubicBezTo>
                        <a:pt x="1" y="0"/>
                        <a:pt x="1" y="2472"/>
                        <a:pt x="160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" name="Google Shape;88;p3"/>
                <p:cNvSpPr/>
                <p:nvPr/>
              </p:nvSpPr>
              <p:spPr>
                <a:xfrm>
                  <a:off x="4982761" y="3778219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8" y="2472"/>
                      </a:moveTo>
                      <a:cubicBezTo>
                        <a:pt x="3216" y="247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" name="Google Shape;89;p3"/>
                <p:cNvSpPr/>
                <p:nvPr/>
              </p:nvSpPr>
              <p:spPr>
                <a:xfrm>
                  <a:off x="5580126" y="3151513"/>
                  <a:ext cx="7967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472" extrusionOk="0">
                      <a:moveTo>
                        <a:pt x="1608" y="2472"/>
                      </a:moveTo>
                      <a:cubicBezTo>
                        <a:pt x="3186" y="2472"/>
                        <a:pt x="318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" name="Google Shape;90;p3"/>
                <p:cNvSpPr/>
                <p:nvPr/>
              </p:nvSpPr>
              <p:spPr>
                <a:xfrm>
                  <a:off x="2566175" y="3254975"/>
                  <a:ext cx="1191725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669" h="745" extrusionOk="0">
                      <a:moveTo>
                        <a:pt x="1" y="745"/>
                      </a:moveTo>
                      <a:lnTo>
                        <a:pt x="47669" y="745"/>
                      </a:lnTo>
                      <a:lnTo>
                        <a:pt x="47669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" name="Google Shape;91;p3"/>
                <p:cNvSpPr/>
                <p:nvPr/>
              </p:nvSpPr>
              <p:spPr>
                <a:xfrm>
                  <a:off x="4648125" y="3542300"/>
                  <a:ext cx="357300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92" h="745" extrusionOk="0">
                      <a:moveTo>
                        <a:pt x="1" y="745"/>
                      </a:moveTo>
                      <a:lnTo>
                        <a:pt x="14292" y="745"/>
                      </a:lnTo>
                      <a:lnTo>
                        <a:pt x="14292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" name="Google Shape;92;p3"/>
                <p:cNvSpPr/>
                <p:nvPr/>
              </p:nvSpPr>
              <p:spPr>
                <a:xfrm>
                  <a:off x="4523075" y="1163350"/>
                  <a:ext cx="223325" cy="1721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3" h="68868" extrusionOk="0">
                      <a:moveTo>
                        <a:pt x="8188" y="0"/>
                      </a:moveTo>
                      <a:lnTo>
                        <a:pt x="8188" y="25159"/>
                      </a:lnTo>
                      <a:lnTo>
                        <a:pt x="0" y="25159"/>
                      </a:lnTo>
                      <a:lnTo>
                        <a:pt x="0" y="68868"/>
                      </a:lnTo>
                      <a:lnTo>
                        <a:pt x="745" y="68868"/>
                      </a:lnTo>
                      <a:lnTo>
                        <a:pt x="745" y="25904"/>
                      </a:lnTo>
                      <a:lnTo>
                        <a:pt x="8933" y="25904"/>
                      </a:lnTo>
                      <a:lnTo>
                        <a:pt x="8933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" name="Google Shape;93;p3"/>
                <p:cNvSpPr/>
                <p:nvPr/>
              </p:nvSpPr>
              <p:spPr>
                <a:xfrm>
                  <a:off x="3066375" y="3542300"/>
                  <a:ext cx="279175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67" h="745" extrusionOk="0">
                      <a:moveTo>
                        <a:pt x="1" y="745"/>
                      </a:moveTo>
                      <a:lnTo>
                        <a:pt x="11166" y="745"/>
                      </a:lnTo>
                      <a:lnTo>
                        <a:pt x="11166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" name="Google Shape;94;p3"/>
                <p:cNvSpPr/>
                <p:nvPr/>
              </p:nvSpPr>
              <p:spPr>
                <a:xfrm>
                  <a:off x="3583700" y="1575725"/>
                  <a:ext cx="18650" cy="614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6" h="24594" extrusionOk="0">
                      <a:moveTo>
                        <a:pt x="1" y="24593"/>
                      </a:moveTo>
                      <a:lnTo>
                        <a:pt x="745" y="24593"/>
                      </a:lnTo>
                      <a:lnTo>
                        <a:pt x="745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" name="Google Shape;95;p3"/>
                <p:cNvSpPr/>
                <p:nvPr/>
              </p:nvSpPr>
              <p:spPr>
                <a:xfrm>
                  <a:off x="2655200" y="2276150"/>
                  <a:ext cx="912600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504" h="745" extrusionOk="0">
                      <a:moveTo>
                        <a:pt x="1" y="745"/>
                      </a:moveTo>
                      <a:lnTo>
                        <a:pt x="36504" y="745"/>
                      </a:lnTo>
                      <a:lnTo>
                        <a:pt x="36504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" name="Google Shape;96;p3"/>
                <p:cNvSpPr/>
                <p:nvPr/>
              </p:nvSpPr>
              <p:spPr>
                <a:xfrm>
                  <a:off x="5064950" y="1507225"/>
                  <a:ext cx="18650" cy="375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6" h="15037" extrusionOk="0">
                      <a:moveTo>
                        <a:pt x="1" y="15037"/>
                      </a:moveTo>
                      <a:lnTo>
                        <a:pt x="745" y="15037"/>
                      </a:lnTo>
                      <a:lnTo>
                        <a:pt x="745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7" name="Google Shape;97;p3"/>
                <p:cNvSpPr/>
                <p:nvPr/>
              </p:nvSpPr>
              <p:spPr>
                <a:xfrm>
                  <a:off x="4695025" y="1132825"/>
                  <a:ext cx="7967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472" extrusionOk="0">
                      <a:moveTo>
                        <a:pt x="1608" y="2472"/>
                      </a:moveTo>
                      <a:cubicBezTo>
                        <a:pt x="3186" y="2472"/>
                        <a:pt x="3186" y="0"/>
                        <a:pt x="1608" y="0"/>
                      </a:cubicBezTo>
                      <a:lnTo>
                        <a:pt x="1608" y="0"/>
                      </a:lnTo>
                      <a:cubicBezTo>
                        <a:pt x="0" y="0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" name="Google Shape;98;p3"/>
                <p:cNvSpPr/>
                <p:nvPr/>
              </p:nvSpPr>
              <p:spPr>
                <a:xfrm>
                  <a:off x="5034064" y="1879391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9" y="2471"/>
                      </a:moveTo>
                      <a:cubicBezTo>
                        <a:pt x="3216" y="2471"/>
                        <a:pt x="3216" y="0"/>
                        <a:pt x="1609" y="0"/>
                      </a:cubicBezTo>
                      <a:lnTo>
                        <a:pt x="1609" y="0"/>
                      </a:lnTo>
                      <a:cubicBezTo>
                        <a:pt x="1" y="0"/>
                        <a:pt x="1" y="2471"/>
                        <a:pt x="1609" y="2471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" name="Google Shape;99;p3"/>
                <p:cNvSpPr/>
                <p:nvPr/>
              </p:nvSpPr>
              <p:spPr>
                <a:xfrm>
                  <a:off x="5034072" y="1452088"/>
                  <a:ext cx="80425" cy="61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3" extrusionOk="0">
                      <a:moveTo>
                        <a:pt x="1609" y="2472"/>
                      </a:moveTo>
                      <a:cubicBezTo>
                        <a:pt x="3216" y="2472"/>
                        <a:pt x="3216" y="1"/>
                        <a:pt x="1609" y="1"/>
                      </a:cubicBezTo>
                      <a:lnTo>
                        <a:pt x="1609" y="1"/>
                      </a:lnTo>
                      <a:cubicBezTo>
                        <a:pt x="1" y="1"/>
                        <a:pt x="1" y="2472"/>
                        <a:pt x="160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0" name="Google Shape;100;p3"/>
                <p:cNvSpPr/>
                <p:nvPr/>
              </p:nvSpPr>
              <p:spPr>
                <a:xfrm>
                  <a:off x="4982761" y="3520713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8" y="2472"/>
                      </a:moveTo>
                      <a:cubicBezTo>
                        <a:pt x="3216" y="247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" name="Google Shape;101;p3"/>
                <p:cNvSpPr/>
                <p:nvPr/>
              </p:nvSpPr>
              <p:spPr>
                <a:xfrm>
                  <a:off x="4614625" y="3520700"/>
                  <a:ext cx="7967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502" extrusionOk="0">
                      <a:moveTo>
                        <a:pt x="1579" y="2502"/>
                      </a:moveTo>
                      <a:cubicBezTo>
                        <a:pt x="3186" y="2502"/>
                        <a:pt x="3186" y="1"/>
                        <a:pt x="1579" y="1"/>
                      </a:cubicBezTo>
                      <a:lnTo>
                        <a:pt x="1579" y="1"/>
                      </a:lnTo>
                      <a:cubicBezTo>
                        <a:pt x="1" y="1"/>
                        <a:pt x="1" y="2502"/>
                        <a:pt x="1579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" name="Google Shape;102;p3"/>
                <p:cNvSpPr/>
                <p:nvPr/>
              </p:nvSpPr>
              <p:spPr>
                <a:xfrm>
                  <a:off x="3330849" y="3520342"/>
                  <a:ext cx="7967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502" extrusionOk="0">
                      <a:moveTo>
                        <a:pt x="1578" y="2502"/>
                      </a:moveTo>
                      <a:cubicBezTo>
                        <a:pt x="3186" y="2502"/>
                        <a:pt x="3186" y="1"/>
                        <a:pt x="1578" y="1"/>
                      </a:cubicBezTo>
                      <a:lnTo>
                        <a:pt x="1578" y="1"/>
                      </a:lnTo>
                      <a:cubicBezTo>
                        <a:pt x="0" y="1"/>
                        <a:pt x="0" y="2502"/>
                        <a:pt x="1578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" name="Google Shape;103;p3"/>
                <p:cNvSpPr/>
                <p:nvPr/>
              </p:nvSpPr>
              <p:spPr>
                <a:xfrm>
                  <a:off x="3004169" y="3526648"/>
                  <a:ext cx="80400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6" h="2502" extrusionOk="0">
                      <a:moveTo>
                        <a:pt x="1608" y="2502"/>
                      </a:moveTo>
                      <a:cubicBezTo>
                        <a:pt x="3216" y="250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" name="Google Shape;104;p3"/>
                <p:cNvSpPr/>
                <p:nvPr/>
              </p:nvSpPr>
              <p:spPr>
                <a:xfrm>
                  <a:off x="2530450" y="3238600"/>
                  <a:ext cx="7967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472" extrusionOk="0">
                      <a:moveTo>
                        <a:pt x="1579" y="2472"/>
                      </a:moveTo>
                      <a:cubicBezTo>
                        <a:pt x="3186" y="2472"/>
                        <a:pt x="3186" y="0"/>
                        <a:pt x="1579" y="0"/>
                      </a:cubicBezTo>
                      <a:lnTo>
                        <a:pt x="1579" y="0"/>
                      </a:lnTo>
                      <a:cubicBezTo>
                        <a:pt x="1" y="0"/>
                        <a:pt x="1" y="2472"/>
                        <a:pt x="157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" name="Google Shape;105;p3"/>
                <p:cNvSpPr/>
                <p:nvPr/>
              </p:nvSpPr>
              <p:spPr>
                <a:xfrm>
                  <a:off x="3552074" y="2254195"/>
                  <a:ext cx="7967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502" extrusionOk="0">
                      <a:moveTo>
                        <a:pt x="1608" y="2502"/>
                      </a:moveTo>
                      <a:cubicBezTo>
                        <a:pt x="3186" y="2502"/>
                        <a:pt x="318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" name="Google Shape;106;p3"/>
                <p:cNvSpPr/>
                <p:nvPr/>
              </p:nvSpPr>
              <p:spPr>
                <a:xfrm>
                  <a:off x="2617250" y="2255300"/>
                  <a:ext cx="79650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6" h="2502" extrusionOk="0">
                      <a:moveTo>
                        <a:pt x="1578" y="2502"/>
                      </a:moveTo>
                      <a:cubicBezTo>
                        <a:pt x="3186" y="2502"/>
                        <a:pt x="3186" y="1"/>
                        <a:pt x="1578" y="1"/>
                      </a:cubicBezTo>
                      <a:lnTo>
                        <a:pt x="1578" y="1"/>
                      </a:lnTo>
                      <a:cubicBezTo>
                        <a:pt x="0" y="1"/>
                        <a:pt x="0" y="2502"/>
                        <a:pt x="1578" y="2502"/>
                      </a:cubicBezTo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" name="Google Shape;107;p3"/>
                <p:cNvSpPr/>
                <p:nvPr/>
              </p:nvSpPr>
              <p:spPr>
                <a:xfrm>
                  <a:off x="3555425" y="1542225"/>
                  <a:ext cx="80400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6" h="2472" extrusionOk="0">
                      <a:moveTo>
                        <a:pt x="1608" y="2471"/>
                      </a:moveTo>
                      <a:cubicBezTo>
                        <a:pt x="3216" y="2471"/>
                        <a:pt x="3216" y="0"/>
                        <a:pt x="1608" y="0"/>
                      </a:cubicBezTo>
                      <a:lnTo>
                        <a:pt x="1608" y="0"/>
                      </a:lnTo>
                      <a:cubicBezTo>
                        <a:pt x="0" y="0"/>
                        <a:pt x="0" y="2471"/>
                        <a:pt x="1608" y="2471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" name="Google Shape;108;p3"/>
                <p:cNvSpPr/>
                <p:nvPr/>
              </p:nvSpPr>
              <p:spPr>
                <a:xfrm>
                  <a:off x="3551700" y="2185498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8" y="2472"/>
                      </a:moveTo>
                      <a:cubicBezTo>
                        <a:pt x="3216" y="2472"/>
                        <a:pt x="3216" y="0"/>
                        <a:pt x="1608" y="0"/>
                      </a:cubicBezTo>
                      <a:lnTo>
                        <a:pt x="1608" y="0"/>
                      </a:lnTo>
                      <a:cubicBezTo>
                        <a:pt x="30" y="0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09" name="Google Shape;109;p3"/>
              <p:cNvGrpSpPr/>
              <p:nvPr/>
            </p:nvGrpSpPr>
            <p:grpSpPr>
              <a:xfrm>
                <a:off x="5410000" y="3637511"/>
                <a:ext cx="1017675" cy="63064"/>
                <a:chOff x="2617250" y="2254786"/>
                <a:chExt cx="1017675" cy="63064"/>
              </a:xfrm>
            </p:grpSpPr>
            <p:sp>
              <p:nvSpPr>
                <p:cNvPr id="110" name="Google Shape;110;p3"/>
                <p:cNvSpPr/>
                <p:nvPr/>
              </p:nvSpPr>
              <p:spPr>
                <a:xfrm>
                  <a:off x="2655200" y="2276150"/>
                  <a:ext cx="912600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504" h="745" extrusionOk="0">
                      <a:moveTo>
                        <a:pt x="1" y="745"/>
                      </a:moveTo>
                      <a:lnTo>
                        <a:pt x="36504" y="745"/>
                      </a:lnTo>
                      <a:lnTo>
                        <a:pt x="36504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" name="Google Shape;111;p3"/>
                <p:cNvSpPr/>
                <p:nvPr/>
              </p:nvSpPr>
              <p:spPr>
                <a:xfrm>
                  <a:off x="3555250" y="2254786"/>
                  <a:ext cx="7967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502" extrusionOk="0">
                      <a:moveTo>
                        <a:pt x="1608" y="2502"/>
                      </a:moveTo>
                      <a:cubicBezTo>
                        <a:pt x="3186" y="2502"/>
                        <a:pt x="318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" name="Google Shape;112;p3"/>
                <p:cNvSpPr/>
                <p:nvPr/>
              </p:nvSpPr>
              <p:spPr>
                <a:xfrm>
                  <a:off x="2617250" y="2255300"/>
                  <a:ext cx="79650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6" h="2502" extrusionOk="0">
                      <a:moveTo>
                        <a:pt x="1578" y="2502"/>
                      </a:moveTo>
                      <a:cubicBezTo>
                        <a:pt x="3186" y="2502"/>
                        <a:pt x="3186" y="1"/>
                        <a:pt x="1578" y="1"/>
                      </a:cubicBezTo>
                      <a:lnTo>
                        <a:pt x="1578" y="1"/>
                      </a:lnTo>
                      <a:cubicBezTo>
                        <a:pt x="0" y="1"/>
                        <a:pt x="0" y="2502"/>
                        <a:pt x="1578" y="2502"/>
                      </a:cubicBezTo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13" name="Google Shape;113;p3"/>
            <p:cNvSpPr/>
            <p:nvPr/>
          </p:nvSpPr>
          <p:spPr>
            <a:xfrm>
              <a:off x="6728750" y="4464275"/>
              <a:ext cx="80425" cy="61800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9" y="2472"/>
                  </a:moveTo>
                  <a:cubicBezTo>
                    <a:pt x="3217" y="2472"/>
                    <a:pt x="3217" y="0"/>
                    <a:pt x="1609" y="0"/>
                  </a:cubicBezTo>
                  <a:lnTo>
                    <a:pt x="1609" y="0"/>
                  </a:lnTo>
                  <a:cubicBezTo>
                    <a:pt x="1" y="0"/>
                    <a:pt x="1" y="2472"/>
                    <a:pt x="1609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4" name="Google Shape;114;p3"/>
          <p:cNvSpPr txBox="1">
            <a:spLocks noGrp="1"/>
          </p:cNvSpPr>
          <p:nvPr>
            <p:ph type="title"/>
          </p:nvPr>
        </p:nvSpPr>
        <p:spPr>
          <a:xfrm>
            <a:off x="4026475" y="1213825"/>
            <a:ext cx="4404300" cy="203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500"/>
              <a:buNone/>
              <a:defRPr sz="5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endParaRPr/>
          </a:p>
        </p:txBody>
      </p:sp>
      <p:sp>
        <p:nvSpPr>
          <p:cNvPr id="115" name="Google Shape;115;p3"/>
          <p:cNvSpPr txBox="1">
            <a:spLocks noGrp="1"/>
          </p:cNvSpPr>
          <p:nvPr>
            <p:ph type="subTitle" idx="1"/>
          </p:nvPr>
        </p:nvSpPr>
        <p:spPr>
          <a:xfrm>
            <a:off x="4026475" y="3315125"/>
            <a:ext cx="4404300" cy="467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16" name="Google Shape;116;p3"/>
          <p:cNvSpPr txBox="1">
            <a:spLocks noGrp="1"/>
          </p:cNvSpPr>
          <p:nvPr>
            <p:ph type="title" idx="2" hasCustomPrompt="1"/>
          </p:nvPr>
        </p:nvSpPr>
        <p:spPr>
          <a:xfrm>
            <a:off x="803675" y="1747713"/>
            <a:ext cx="3051000" cy="163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pic>
        <p:nvPicPr>
          <p:cNvPr id="117" name="Google Shape;117;p3"/>
          <p:cNvPicPr preferRelativeResize="0"/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 flipH="1">
            <a:off x="1039300" y="-405100"/>
            <a:ext cx="9144003" cy="62061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3"/>
          <p:cNvPicPr preferRelativeResize="0"/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 flipH="1">
            <a:off x="83800" y="-1062330"/>
            <a:ext cx="3691100" cy="230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7"/>
          <p:cNvSpPr txBox="1">
            <a:spLocks noGrp="1"/>
          </p:cNvSpPr>
          <p:nvPr>
            <p:ph type="title"/>
          </p:nvPr>
        </p:nvSpPr>
        <p:spPr>
          <a:xfrm>
            <a:off x="4316675" y="1578513"/>
            <a:ext cx="3765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98" name="Google Shape;198;p7"/>
          <p:cNvSpPr txBox="1">
            <a:spLocks noGrp="1"/>
          </p:cNvSpPr>
          <p:nvPr>
            <p:ph type="body" idx="1"/>
          </p:nvPr>
        </p:nvSpPr>
        <p:spPr>
          <a:xfrm>
            <a:off x="4328225" y="2248888"/>
            <a:ext cx="3742800" cy="131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pic>
        <p:nvPicPr>
          <p:cNvPr id="199" name="Google Shape;199;p7"/>
          <p:cNvPicPr preferRelativeResize="0"/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-437800"/>
            <a:ext cx="9144003" cy="620612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0" name="Google Shape;200;p7"/>
          <p:cNvGrpSpPr/>
          <p:nvPr/>
        </p:nvGrpSpPr>
        <p:grpSpPr>
          <a:xfrm flipH="1">
            <a:off x="-1138230" y="-120961"/>
            <a:ext cx="4893120" cy="5660585"/>
            <a:chOff x="5086871" y="539500"/>
            <a:chExt cx="3432805" cy="3971225"/>
          </a:xfrm>
        </p:grpSpPr>
        <p:grpSp>
          <p:nvGrpSpPr>
            <p:cNvPr id="201" name="Google Shape;201;p7"/>
            <p:cNvGrpSpPr/>
            <p:nvPr/>
          </p:nvGrpSpPr>
          <p:grpSpPr>
            <a:xfrm>
              <a:off x="5086871" y="539500"/>
              <a:ext cx="3432805" cy="3971225"/>
              <a:chOff x="2226996" y="1095600"/>
              <a:chExt cx="3432805" cy="3971225"/>
            </a:xfrm>
          </p:grpSpPr>
          <p:sp>
            <p:nvSpPr>
              <p:cNvPr id="202" name="Google Shape;202;p7"/>
              <p:cNvSpPr/>
              <p:nvPr/>
            </p:nvSpPr>
            <p:spPr>
              <a:xfrm>
                <a:off x="3716571" y="2165974"/>
                <a:ext cx="1867907" cy="782350"/>
              </a:xfrm>
              <a:custGeom>
                <a:avLst/>
                <a:gdLst/>
                <a:ahLst/>
                <a:cxnLst/>
                <a:rect l="l" t="t" r="r" b="b"/>
                <a:pathLst>
                  <a:path w="59668" h="31294" extrusionOk="0">
                    <a:moveTo>
                      <a:pt x="39212" y="31293"/>
                    </a:moveTo>
                    <a:lnTo>
                      <a:pt x="0" y="31293"/>
                    </a:lnTo>
                    <a:lnTo>
                      <a:pt x="0" y="30549"/>
                    </a:lnTo>
                    <a:lnTo>
                      <a:pt x="38468" y="30549"/>
                    </a:lnTo>
                    <a:lnTo>
                      <a:pt x="38468" y="1"/>
                    </a:lnTo>
                    <a:lnTo>
                      <a:pt x="59667" y="1"/>
                    </a:lnTo>
                    <a:lnTo>
                      <a:pt x="59667" y="745"/>
                    </a:lnTo>
                    <a:lnTo>
                      <a:pt x="39212" y="745"/>
                    </a:lnTo>
                    <a:close/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" name="Google Shape;203;p7"/>
              <p:cNvSpPr/>
              <p:nvPr/>
            </p:nvSpPr>
            <p:spPr>
              <a:xfrm>
                <a:off x="5573740" y="2144262"/>
                <a:ext cx="79675" cy="61800"/>
              </a:xfrm>
              <a:custGeom>
                <a:avLst/>
                <a:gdLst/>
                <a:ahLst/>
                <a:cxnLst/>
                <a:rect l="l" t="t" r="r" b="b"/>
                <a:pathLst>
                  <a:path w="3187" h="2472" extrusionOk="0">
                    <a:moveTo>
                      <a:pt x="1579" y="2472"/>
                    </a:moveTo>
                    <a:cubicBezTo>
                      <a:pt x="3186" y="2472"/>
                      <a:pt x="3186" y="1"/>
                      <a:pt x="1579" y="1"/>
                    </a:cubicBezTo>
                    <a:lnTo>
                      <a:pt x="1579" y="1"/>
                    </a:lnTo>
                    <a:cubicBezTo>
                      <a:pt x="1" y="1"/>
                      <a:pt x="1" y="2472"/>
                      <a:pt x="1579" y="2472"/>
                    </a:cubicBezTo>
                    <a:close/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" name="Google Shape;204;p7"/>
              <p:cNvSpPr/>
              <p:nvPr/>
            </p:nvSpPr>
            <p:spPr>
              <a:xfrm>
                <a:off x="4202260" y="3173095"/>
                <a:ext cx="1390483" cy="18627"/>
              </a:xfrm>
              <a:custGeom>
                <a:avLst/>
                <a:gdLst/>
                <a:ahLst/>
                <a:cxnLst/>
                <a:rect l="l" t="t" r="r" b="b"/>
                <a:pathLst>
                  <a:path w="41476" h="745" extrusionOk="0">
                    <a:moveTo>
                      <a:pt x="1" y="745"/>
                    </a:moveTo>
                    <a:lnTo>
                      <a:pt x="41476" y="745"/>
                    </a:lnTo>
                    <a:lnTo>
                      <a:pt x="41476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05;p7"/>
              <p:cNvSpPr/>
              <p:nvPr/>
            </p:nvSpPr>
            <p:spPr>
              <a:xfrm>
                <a:off x="2566174" y="1566774"/>
                <a:ext cx="1302704" cy="1247575"/>
              </a:xfrm>
              <a:custGeom>
                <a:avLst/>
                <a:gdLst/>
                <a:ahLst/>
                <a:cxnLst/>
                <a:rect l="l" t="t" r="r" b="b"/>
                <a:pathLst>
                  <a:path w="53177" h="49903" extrusionOk="0">
                    <a:moveTo>
                      <a:pt x="1" y="1"/>
                    </a:moveTo>
                    <a:lnTo>
                      <a:pt x="1" y="745"/>
                    </a:lnTo>
                    <a:lnTo>
                      <a:pt x="29388" y="745"/>
                    </a:lnTo>
                    <a:lnTo>
                      <a:pt x="29388" y="49902"/>
                    </a:lnTo>
                    <a:lnTo>
                      <a:pt x="53177" y="49902"/>
                    </a:lnTo>
                    <a:lnTo>
                      <a:pt x="53177" y="49158"/>
                    </a:lnTo>
                    <a:lnTo>
                      <a:pt x="30132" y="49158"/>
                    </a:lnTo>
                    <a:lnTo>
                      <a:pt x="30132" y="1"/>
                    </a:lnTo>
                    <a:close/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7"/>
              <p:cNvSpPr/>
              <p:nvPr/>
            </p:nvSpPr>
            <p:spPr>
              <a:xfrm>
                <a:off x="4065297" y="3051655"/>
                <a:ext cx="18627" cy="1829718"/>
              </a:xfrm>
              <a:custGeom>
                <a:avLst/>
                <a:gdLst/>
                <a:ahLst/>
                <a:cxnLst/>
                <a:rect l="l" t="t" r="r" b="b"/>
                <a:pathLst>
                  <a:path w="745" h="54696" extrusionOk="0">
                    <a:moveTo>
                      <a:pt x="0" y="54696"/>
                    </a:moveTo>
                    <a:lnTo>
                      <a:pt x="745" y="54696"/>
                    </a:lnTo>
                    <a:lnTo>
                      <a:pt x="745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07;p7"/>
              <p:cNvSpPr/>
              <p:nvPr/>
            </p:nvSpPr>
            <p:spPr>
              <a:xfrm>
                <a:off x="3898572" y="3263772"/>
                <a:ext cx="18627" cy="1803053"/>
              </a:xfrm>
              <a:custGeom>
                <a:avLst/>
                <a:gdLst/>
                <a:ahLst/>
                <a:cxnLst/>
                <a:rect l="l" t="t" r="r" b="b"/>
                <a:pathLst>
                  <a:path w="745" h="62110" extrusionOk="0">
                    <a:moveTo>
                      <a:pt x="0" y="62109"/>
                    </a:moveTo>
                    <a:lnTo>
                      <a:pt x="744" y="62109"/>
                    </a:lnTo>
                    <a:lnTo>
                      <a:pt x="744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208;p7"/>
              <p:cNvSpPr/>
              <p:nvPr/>
            </p:nvSpPr>
            <p:spPr>
              <a:xfrm>
                <a:off x="4202250" y="3313025"/>
                <a:ext cx="1217800" cy="1383025"/>
              </a:xfrm>
              <a:custGeom>
                <a:avLst/>
                <a:gdLst/>
                <a:ahLst/>
                <a:cxnLst/>
                <a:rect l="l" t="t" r="r" b="b"/>
                <a:pathLst>
                  <a:path w="48712" h="55321" extrusionOk="0">
                    <a:moveTo>
                      <a:pt x="1" y="1"/>
                    </a:moveTo>
                    <a:lnTo>
                      <a:pt x="1" y="37457"/>
                    </a:lnTo>
                    <a:lnTo>
                      <a:pt x="47967" y="37457"/>
                    </a:lnTo>
                    <a:lnTo>
                      <a:pt x="47967" y="55321"/>
                    </a:lnTo>
                    <a:lnTo>
                      <a:pt x="48711" y="55321"/>
                    </a:lnTo>
                    <a:lnTo>
                      <a:pt x="48711" y="36712"/>
                    </a:lnTo>
                    <a:lnTo>
                      <a:pt x="745" y="36712"/>
                    </a:lnTo>
                    <a:lnTo>
                      <a:pt x="745" y="1"/>
                    </a:lnTo>
                    <a:close/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" name="Google Shape;209;p7"/>
              <p:cNvSpPr/>
              <p:nvPr/>
            </p:nvSpPr>
            <p:spPr>
              <a:xfrm>
                <a:off x="2822225" y="3313025"/>
                <a:ext cx="943875" cy="564250"/>
              </a:xfrm>
              <a:custGeom>
                <a:avLst/>
                <a:gdLst/>
                <a:ahLst/>
                <a:cxnLst/>
                <a:rect l="l" t="t" r="r" b="b"/>
                <a:pathLst>
                  <a:path w="37755" h="22570" extrusionOk="0">
                    <a:moveTo>
                      <a:pt x="37010" y="1"/>
                    </a:moveTo>
                    <a:lnTo>
                      <a:pt x="37010" y="21825"/>
                    </a:lnTo>
                    <a:lnTo>
                      <a:pt x="1" y="21825"/>
                    </a:lnTo>
                    <a:lnTo>
                      <a:pt x="1" y="22570"/>
                    </a:lnTo>
                    <a:lnTo>
                      <a:pt x="37754" y="22570"/>
                    </a:lnTo>
                    <a:lnTo>
                      <a:pt x="37754" y="1"/>
                    </a:lnTo>
                    <a:close/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210;p7"/>
              <p:cNvSpPr/>
              <p:nvPr/>
            </p:nvSpPr>
            <p:spPr>
              <a:xfrm>
                <a:off x="3932800" y="1126125"/>
                <a:ext cx="282875" cy="1506600"/>
              </a:xfrm>
              <a:custGeom>
                <a:avLst/>
                <a:gdLst/>
                <a:ahLst/>
                <a:cxnLst/>
                <a:rect l="l" t="t" r="r" b="b"/>
                <a:pathLst>
                  <a:path w="11315" h="60264" extrusionOk="0">
                    <a:moveTo>
                      <a:pt x="1" y="0"/>
                    </a:moveTo>
                    <a:lnTo>
                      <a:pt x="1" y="60263"/>
                    </a:lnTo>
                    <a:lnTo>
                      <a:pt x="11315" y="60263"/>
                    </a:lnTo>
                    <a:lnTo>
                      <a:pt x="11315" y="16734"/>
                    </a:lnTo>
                    <a:lnTo>
                      <a:pt x="10570" y="16734"/>
                    </a:lnTo>
                    <a:lnTo>
                      <a:pt x="10570" y="59519"/>
                    </a:lnTo>
                    <a:lnTo>
                      <a:pt x="745" y="59519"/>
                    </a:lnTo>
                    <a:lnTo>
                      <a:pt x="745" y="0"/>
                    </a:lnTo>
                    <a:close/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211;p7"/>
              <p:cNvSpPr/>
              <p:nvPr/>
            </p:nvSpPr>
            <p:spPr>
              <a:xfrm>
                <a:off x="3747450" y="4004525"/>
                <a:ext cx="18650" cy="640925"/>
              </a:xfrm>
              <a:custGeom>
                <a:avLst/>
                <a:gdLst/>
                <a:ahLst/>
                <a:cxnLst/>
                <a:rect l="l" t="t" r="r" b="b"/>
                <a:pathLst>
                  <a:path w="746" h="25637" extrusionOk="0">
                    <a:moveTo>
                      <a:pt x="1" y="25636"/>
                    </a:moveTo>
                    <a:lnTo>
                      <a:pt x="745" y="25636"/>
                    </a:lnTo>
                    <a:lnTo>
                      <a:pt x="745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7"/>
              <p:cNvSpPr/>
              <p:nvPr/>
            </p:nvSpPr>
            <p:spPr>
              <a:xfrm>
                <a:off x="4359325" y="3514000"/>
                <a:ext cx="646100" cy="305225"/>
              </a:xfrm>
              <a:custGeom>
                <a:avLst/>
                <a:gdLst/>
                <a:ahLst/>
                <a:cxnLst/>
                <a:rect l="l" t="t" r="r" b="b"/>
                <a:pathLst>
                  <a:path w="25844" h="12209" extrusionOk="0">
                    <a:moveTo>
                      <a:pt x="0" y="1"/>
                    </a:moveTo>
                    <a:lnTo>
                      <a:pt x="0" y="12208"/>
                    </a:lnTo>
                    <a:lnTo>
                      <a:pt x="25844" y="12208"/>
                    </a:lnTo>
                    <a:lnTo>
                      <a:pt x="25844" y="11464"/>
                    </a:lnTo>
                    <a:lnTo>
                      <a:pt x="745" y="11464"/>
                    </a:lnTo>
                    <a:lnTo>
                      <a:pt x="745" y="1"/>
                    </a:lnTo>
                    <a:close/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7"/>
              <p:cNvSpPr/>
              <p:nvPr/>
            </p:nvSpPr>
            <p:spPr>
              <a:xfrm>
                <a:off x="2265150" y="2795700"/>
                <a:ext cx="1434044" cy="206225"/>
              </a:xfrm>
              <a:custGeom>
                <a:avLst/>
                <a:gdLst/>
                <a:ahLst/>
                <a:cxnLst/>
                <a:rect l="l" t="t" r="r" b="b"/>
                <a:pathLst>
                  <a:path w="78902" h="8249" extrusionOk="0">
                    <a:moveTo>
                      <a:pt x="1" y="1"/>
                    </a:moveTo>
                    <a:lnTo>
                      <a:pt x="1" y="745"/>
                    </a:lnTo>
                    <a:lnTo>
                      <a:pt x="43471" y="745"/>
                    </a:lnTo>
                    <a:lnTo>
                      <a:pt x="43471" y="8248"/>
                    </a:lnTo>
                    <a:lnTo>
                      <a:pt x="78902" y="8248"/>
                    </a:lnTo>
                    <a:lnTo>
                      <a:pt x="78902" y="7504"/>
                    </a:lnTo>
                    <a:lnTo>
                      <a:pt x="44215" y="7504"/>
                    </a:lnTo>
                    <a:lnTo>
                      <a:pt x="44215" y="1"/>
                    </a:lnTo>
                    <a:close/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214;p7"/>
              <p:cNvSpPr/>
              <p:nvPr/>
            </p:nvSpPr>
            <p:spPr>
              <a:xfrm>
                <a:off x="4164300" y="1513925"/>
                <a:ext cx="80400" cy="62550"/>
              </a:xfrm>
              <a:custGeom>
                <a:avLst/>
                <a:gdLst/>
                <a:ahLst/>
                <a:cxnLst/>
                <a:rect l="l" t="t" r="r" b="b"/>
                <a:pathLst>
                  <a:path w="3216" h="2502" extrusionOk="0">
                    <a:moveTo>
                      <a:pt x="1608" y="2502"/>
                    </a:moveTo>
                    <a:cubicBezTo>
                      <a:pt x="3216" y="2502"/>
                      <a:pt x="3216" y="1"/>
                      <a:pt x="1608" y="1"/>
                    </a:cubicBezTo>
                    <a:lnTo>
                      <a:pt x="1608" y="1"/>
                    </a:lnTo>
                    <a:cubicBezTo>
                      <a:pt x="0" y="1"/>
                      <a:pt x="0" y="2502"/>
                      <a:pt x="1608" y="2502"/>
                    </a:cubicBezTo>
                    <a:close/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215;p7"/>
              <p:cNvSpPr/>
              <p:nvPr/>
            </p:nvSpPr>
            <p:spPr>
              <a:xfrm>
                <a:off x="3903775" y="1095600"/>
                <a:ext cx="80425" cy="61800"/>
              </a:xfrm>
              <a:custGeom>
                <a:avLst/>
                <a:gdLst/>
                <a:ahLst/>
                <a:cxnLst/>
                <a:rect l="l" t="t" r="r" b="b"/>
                <a:pathLst>
                  <a:path w="3217" h="2472" extrusionOk="0">
                    <a:moveTo>
                      <a:pt x="1608" y="2472"/>
                    </a:moveTo>
                    <a:cubicBezTo>
                      <a:pt x="3216" y="2472"/>
                      <a:pt x="3216" y="1"/>
                      <a:pt x="1608" y="1"/>
                    </a:cubicBezTo>
                    <a:lnTo>
                      <a:pt x="1608" y="1"/>
                    </a:lnTo>
                    <a:cubicBezTo>
                      <a:pt x="1" y="1"/>
                      <a:pt x="1" y="2472"/>
                      <a:pt x="1608" y="2472"/>
                    </a:cubicBezTo>
                    <a:close/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216;p7"/>
              <p:cNvSpPr/>
              <p:nvPr/>
            </p:nvSpPr>
            <p:spPr>
              <a:xfrm>
                <a:off x="2526725" y="1542225"/>
                <a:ext cx="80425" cy="61800"/>
              </a:xfrm>
              <a:custGeom>
                <a:avLst/>
                <a:gdLst/>
                <a:ahLst/>
                <a:cxnLst/>
                <a:rect l="l" t="t" r="r" b="b"/>
                <a:pathLst>
                  <a:path w="3217" h="2472" extrusionOk="0">
                    <a:moveTo>
                      <a:pt x="1608" y="2471"/>
                    </a:moveTo>
                    <a:cubicBezTo>
                      <a:pt x="3216" y="2471"/>
                      <a:pt x="3216" y="0"/>
                      <a:pt x="1608" y="0"/>
                    </a:cubicBezTo>
                    <a:lnTo>
                      <a:pt x="1608" y="0"/>
                    </a:lnTo>
                    <a:cubicBezTo>
                      <a:pt x="1" y="0"/>
                      <a:pt x="1" y="2471"/>
                      <a:pt x="1608" y="2471"/>
                    </a:cubicBezTo>
                    <a:close/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17;p7"/>
              <p:cNvSpPr/>
              <p:nvPr/>
            </p:nvSpPr>
            <p:spPr>
              <a:xfrm>
                <a:off x="2226996" y="2771836"/>
                <a:ext cx="80425" cy="62550"/>
              </a:xfrm>
              <a:custGeom>
                <a:avLst/>
                <a:gdLst/>
                <a:ahLst/>
                <a:cxnLst/>
                <a:rect l="l" t="t" r="r" b="b"/>
                <a:pathLst>
                  <a:path w="3217" h="2502" extrusionOk="0">
                    <a:moveTo>
                      <a:pt x="1609" y="2502"/>
                    </a:moveTo>
                    <a:cubicBezTo>
                      <a:pt x="3217" y="2502"/>
                      <a:pt x="3217" y="1"/>
                      <a:pt x="1609" y="1"/>
                    </a:cubicBezTo>
                    <a:lnTo>
                      <a:pt x="1609" y="1"/>
                    </a:lnTo>
                    <a:cubicBezTo>
                      <a:pt x="1" y="1"/>
                      <a:pt x="1" y="2502"/>
                      <a:pt x="1609" y="2502"/>
                    </a:cubicBezTo>
                    <a:close/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7"/>
              <p:cNvSpPr/>
              <p:nvPr/>
            </p:nvSpPr>
            <p:spPr>
              <a:xfrm>
                <a:off x="2757698" y="3840025"/>
                <a:ext cx="80425" cy="62550"/>
              </a:xfrm>
              <a:custGeom>
                <a:avLst/>
                <a:gdLst/>
                <a:ahLst/>
                <a:cxnLst/>
                <a:rect l="l" t="t" r="r" b="b"/>
                <a:pathLst>
                  <a:path w="3217" h="2502" extrusionOk="0">
                    <a:moveTo>
                      <a:pt x="1608" y="2502"/>
                    </a:moveTo>
                    <a:cubicBezTo>
                      <a:pt x="3216" y="2502"/>
                      <a:pt x="3216" y="1"/>
                      <a:pt x="1608" y="1"/>
                    </a:cubicBezTo>
                    <a:lnTo>
                      <a:pt x="1608" y="1"/>
                    </a:lnTo>
                    <a:cubicBezTo>
                      <a:pt x="0" y="1"/>
                      <a:pt x="0" y="2502"/>
                      <a:pt x="1608" y="2502"/>
                    </a:cubicBezTo>
                    <a:close/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219;p7"/>
              <p:cNvSpPr/>
              <p:nvPr/>
            </p:nvSpPr>
            <p:spPr>
              <a:xfrm>
                <a:off x="3716561" y="4639906"/>
                <a:ext cx="80425" cy="61800"/>
              </a:xfrm>
              <a:custGeom>
                <a:avLst/>
                <a:gdLst/>
                <a:ahLst/>
                <a:cxnLst/>
                <a:rect l="l" t="t" r="r" b="b"/>
                <a:pathLst>
                  <a:path w="3217" h="2472" extrusionOk="0">
                    <a:moveTo>
                      <a:pt x="1609" y="2472"/>
                    </a:moveTo>
                    <a:cubicBezTo>
                      <a:pt x="3217" y="2472"/>
                      <a:pt x="3217" y="0"/>
                      <a:pt x="1609" y="0"/>
                    </a:cubicBezTo>
                    <a:lnTo>
                      <a:pt x="1609" y="0"/>
                    </a:lnTo>
                    <a:cubicBezTo>
                      <a:pt x="1" y="0"/>
                      <a:pt x="1" y="2472"/>
                      <a:pt x="1609" y="2472"/>
                    </a:cubicBezTo>
                    <a:close/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" name="Google Shape;220;p7"/>
              <p:cNvSpPr/>
              <p:nvPr/>
            </p:nvSpPr>
            <p:spPr>
              <a:xfrm>
                <a:off x="3716579" y="3947448"/>
                <a:ext cx="80400" cy="61800"/>
              </a:xfrm>
              <a:custGeom>
                <a:avLst/>
                <a:gdLst/>
                <a:ahLst/>
                <a:cxnLst/>
                <a:rect l="l" t="t" r="r" b="b"/>
                <a:pathLst>
                  <a:path w="3216" h="2472" extrusionOk="0">
                    <a:moveTo>
                      <a:pt x="1608" y="2471"/>
                    </a:moveTo>
                    <a:cubicBezTo>
                      <a:pt x="3216" y="2471"/>
                      <a:pt x="3216" y="0"/>
                      <a:pt x="1608" y="0"/>
                    </a:cubicBezTo>
                    <a:lnTo>
                      <a:pt x="1608" y="0"/>
                    </a:lnTo>
                    <a:cubicBezTo>
                      <a:pt x="0" y="0"/>
                      <a:pt x="0" y="2471"/>
                      <a:pt x="1608" y="2471"/>
                    </a:cubicBezTo>
                    <a:close/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221;p7"/>
              <p:cNvSpPr/>
              <p:nvPr/>
            </p:nvSpPr>
            <p:spPr>
              <a:xfrm>
                <a:off x="4034025" y="4848625"/>
                <a:ext cx="80425" cy="61800"/>
              </a:xfrm>
              <a:custGeom>
                <a:avLst/>
                <a:gdLst/>
                <a:ahLst/>
                <a:cxnLst/>
                <a:rect l="l" t="t" r="r" b="b"/>
                <a:pathLst>
                  <a:path w="3217" h="2472" extrusionOk="0">
                    <a:moveTo>
                      <a:pt x="1609" y="2472"/>
                    </a:moveTo>
                    <a:cubicBezTo>
                      <a:pt x="3217" y="2472"/>
                      <a:pt x="3217" y="1"/>
                      <a:pt x="1609" y="1"/>
                    </a:cubicBezTo>
                    <a:lnTo>
                      <a:pt x="1609" y="1"/>
                    </a:lnTo>
                    <a:cubicBezTo>
                      <a:pt x="1" y="1"/>
                      <a:pt x="1" y="2472"/>
                      <a:pt x="1609" y="2472"/>
                    </a:cubicBezTo>
                    <a:close/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222;p7"/>
              <p:cNvSpPr/>
              <p:nvPr/>
            </p:nvSpPr>
            <p:spPr>
              <a:xfrm>
                <a:off x="5371216" y="4691404"/>
                <a:ext cx="79675" cy="61800"/>
              </a:xfrm>
              <a:custGeom>
                <a:avLst/>
                <a:gdLst/>
                <a:ahLst/>
                <a:cxnLst/>
                <a:rect l="l" t="t" r="r" b="b"/>
                <a:pathLst>
                  <a:path w="3187" h="2472" extrusionOk="0">
                    <a:moveTo>
                      <a:pt x="1609" y="2472"/>
                    </a:moveTo>
                    <a:cubicBezTo>
                      <a:pt x="3187" y="2472"/>
                      <a:pt x="3187" y="0"/>
                      <a:pt x="1609" y="0"/>
                    </a:cubicBezTo>
                    <a:lnTo>
                      <a:pt x="1609" y="0"/>
                    </a:lnTo>
                    <a:cubicBezTo>
                      <a:pt x="1" y="0"/>
                      <a:pt x="1" y="2472"/>
                      <a:pt x="1609" y="2472"/>
                    </a:cubicBezTo>
                    <a:close/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" name="Google Shape;223;p7"/>
              <p:cNvSpPr/>
              <p:nvPr/>
            </p:nvSpPr>
            <p:spPr>
              <a:xfrm>
                <a:off x="4982761" y="3778219"/>
                <a:ext cx="80425" cy="61800"/>
              </a:xfrm>
              <a:custGeom>
                <a:avLst/>
                <a:gdLst/>
                <a:ahLst/>
                <a:cxnLst/>
                <a:rect l="l" t="t" r="r" b="b"/>
                <a:pathLst>
                  <a:path w="3217" h="2472" extrusionOk="0">
                    <a:moveTo>
                      <a:pt x="1608" y="2472"/>
                    </a:moveTo>
                    <a:cubicBezTo>
                      <a:pt x="3216" y="2472"/>
                      <a:pt x="3216" y="1"/>
                      <a:pt x="1608" y="1"/>
                    </a:cubicBezTo>
                    <a:lnTo>
                      <a:pt x="1608" y="1"/>
                    </a:lnTo>
                    <a:cubicBezTo>
                      <a:pt x="0" y="1"/>
                      <a:pt x="0" y="2472"/>
                      <a:pt x="1608" y="2472"/>
                    </a:cubicBezTo>
                    <a:close/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224;p7"/>
              <p:cNvSpPr/>
              <p:nvPr/>
            </p:nvSpPr>
            <p:spPr>
              <a:xfrm>
                <a:off x="5580126" y="3151513"/>
                <a:ext cx="79675" cy="61800"/>
              </a:xfrm>
              <a:custGeom>
                <a:avLst/>
                <a:gdLst/>
                <a:ahLst/>
                <a:cxnLst/>
                <a:rect l="l" t="t" r="r" b="b"/>
                <a:pathLst>
                  <a:path w="3187" h="2472" extrusionOk="0">
                    <a:moveTo>
                      <a:pt x="1608" y="2472"/>
                    </a:moveTo>
                    <a:cubicBezTo>
                      <a:pt x="3186" y="2472"/>
                      <a:pt x="3186" y="1"/>
                      <a:pt x="1608" y="1"/>
                    </a:cubicBezTo>
                    <a:lnTo>
                      <a:pt x="1608" y="1"/>
                    </a:lnTo>
                    <a:cubicBezTo>
                      <a:pt x="0" y="1"/>
                      <a:pt x="0" y="2472"/>
                      <a:pt x="1608" y="2472"/>
                    </a:cubicBezTo>
                    <a:close/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7"/>
              <p:cNvSpPr/>
              <p:nvPr/>
            </p:nvSpPr>
            <p:spPr>
              <a:xfrm>
                <a:off x="2566175" y="3254975"/>
                <a:ext cx="1191725" cy="18625"/>
              </a:xfrm>
              <a:custGeom>
                <a:avLst/>
                <a:gdLst/>
                <a:ahLst/>
                <a:cxnLst/>
                <a:rect l="l" t="t" r="r" b="b"/>
                <a:pathLst>
                  <a:path w="47669" h="745" extrusionOk="0">
                    <a:moveTo>
                      <a:pt x="1" y="745"/>
                    </a:moveTo>
                    <a:lnTo>
                      <a:pt x="47669" y="745"/>
                    </a:lnTo>
                    <a:lnTo>
                      <a:pt x="47669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7"/>
              <p:cNvSpPr/>
              <p:nvPr/>
            </p:nvSpPr>
            <p:spPr>
              <a:xfrm>
                <a:off x="4648125" y="3542300"/>
                <a:ext cx="357300" cy="18625"/>
              </a:xfrm>
              <a:custGeom>
                <a:avLst/>
                <a:gdLst/>
                <a:ahLst/>
                <a:cxnLst/>
                <a:rect l="l" t="t" r="r" b="b"/>
                <a:pathLst>
                  <a:path w="14292" h="745" extrusionOk="0">
                    <a:moveTo>
                      <a:pt x="1" y="745"/>
                    </a:moveTo>
                    <a:lnTo>
                      <a:pt x="14292" y="745"/>
                    </a:lnTo>
                    <a:lnTo>
                      <a:pt x="14292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7"/>
              <p:cNvSpPr/>
              <p:nvPr/>
            </p:nvSpPr>
            <p:spPr>
              <a:xfrm>
                <a:off x="4523081" y="1163343"/>
                <a:ext cx="223325" cy="1632344"/>
              </a:xfrm>
              <a:custGeom>
                <a:avLst/>
                <a:gdLst/>
                <a:ahLst/>
                <a:cxnLst/>
                <a:rect l="l" t="t" r="r" b="b"/>
                <a:pathLst>
                  <a:path w="8933" h="68868" extrusionOk="0">
                    <a:moveTo>
                      <a:pt x="8188" y="0"/>
                    </a:moveTo>
                    <a:lnTo>
                      <a:pt x="8188" y="25159"/>
                    </a:lnTo>
                    <a:lnTo>
                      <a:pt x="0" y="25159"/>
                    </a:lnTo>
                    <a:lnTo>
                      <a:pt x="0" y="68868"/>
                    </a:lnTo>
                    <a:lnTo>
                      <a:pt x="745" y="68868"/>
                    </a:lnTo>
                    <a:lnTo>
                      <a:pt x="745" y="25904"/>
                    </a:lnTo>
                    <a:lnTo>
                      <a:pt x="8933" y="25904"/>
                    </a:lnTo>
                    <a:lnTo>
                      <a:pt x="8933" y="0"/>
                    </a:lnTo>
                    <a:close/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228;p7"/>
              <p:cNvSpPr/>
              <p:nvPr/>
            </p:nvSpPr>
            <p:spPr>
              <a:xfrm>
                <a:off x="3066375" y="3542300"/>
                <a:ext cx="279175" cy="18625"/>
              </a:xfrm>
              <a:custGeom>
                <a:avLst/>
                <a:gdLst/>
                <a:ahLst/>
                <a:cxnLst/>
                <a:rect l="l" t="t" r="r" b="b"/>
                <a:pathLst>
                  <a:path w="11167" h="745" extrusionOk="0">
                    <a:moveTo>
                      <a:pt x="1" y="745"/>
                    </a:moveTo>
                    <a:lnTo>
                      <a:pt x="11166" y="745"/>
                    </a:lnTo>
                    <a:lnTo>
                      <a:pt x="11166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229;p7"/>
              <p:cNvSpPr/>
              <p:nvPr/>
            </p:nvSpPr>
            <p:spPr>
              <a:xfrm>
                <a:off x="3583700" y="1575725"/>
                <a:ext cx="18650" cy="614850"/>
              </a:xfrm>
              <a:custGeom>
                <a:avLst/>
                <a:gdLst/>
                <a:ahLst/>
                <a:cxnLst/>
                <a:rect l="l" t="t" r="r" b="b"/>
                <a:pathLst>
                  <a:path w="746" h="24594" extrusionOk="0">
                    <a:moveTo>
                      <a:pt x="1" y="24593"/>
                    </a:moveTo>
                    <a:lnTo>
                      <a:pt x="745" y="24593"/>
                    </a:lnTo>
                    <a:lnTo>
                      <a:pt x="745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7"/>
              <p:cNvSpPr/>
              <p:nvPr/>
            </p:nvSpPr>
            <p:spPr>
              <a:xfrm>
                <a:off x="2655200" y="2276150"/>
                <a:ext cx="912600" cy="18625"/>
              </a:xfrm>
              <a:custGeom>
                <a:avLst/>
                <a:gdLst/>
                <a:ahLst/>
                <a:cxnLst/>
                <a:rect l="l" t="t" r="r" b="b"/>
                <a:pathLst>
                  <a:path w="36504" h="745" extrusionOk="0">
                    <a:moveTo>
                      <a:pt x="1" y="745"/>
                    </a:moveTo>
                    <a:lnTo>
                      <a:pt x="36504" y="745"/>
                    </a:lnTo>
                    <a:lnTo>
                      <a:pt x="36504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7"/>
              <p:cNvSpPr/>
              <p:nvPr/>
            </p:nvSpPr>
            <p:spPr>
              <a:xfrm>
                <a:off x="5064950" y="1507225"/>
                <a:ext cx="18650" cy="375925"/>
              </a:xfrm>
              <a:custGeom>
                <a:avLst/>
                <a:gdLst/>
                <a:ahLst/>
                <a:cxnLst/>
                <a:rect l="l" t="t" r="r" b="b"/>
                <a:pathLst>
                  <a:path w="746" h="15037" extrusionOk="0">
                    <a:moveTo>
                      <a:pt x="1" y="15037"/>
                    </a:moveTo>
                    <a:lnTo>
                      <a:pt x="745" y="15037"/>
                    </a:lnTo>
                    <a:lnTo>
                      <a:pt x="745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32;p7"/>
              <p:cNvSpPr/>
              <p:nvPr/>
            </p:nvSpPr>
            <p:spPr>
              <a:xfrm>
                <a:off x="4695025" y="1132825"/>
                <a:ext cx="79675" cy="61800"/>
              </a:xfrm>
              <a:custGeom>
                <a:avLst/>
                <a:gdLst/>
                <a:ahLst/>
                <a:cxnLst/>
                <a:rect l="l" t="t" r="r" b="b"/>
                <a:pathLst>
                  <a:path w="3187" h="2472" extrusionOk="0">
                    <a:moveTo>
                      <a:pt x="1608" y="2472"/>
                    </a:moveTo>
                    <a:cubicBezTo>
                      <a:pt x="3186" y="2472"/>
                      <a:pt x="3186" y="0"/>
                      <a:pt x="1608" y="0"/>
                    </a:cubicBezTo>
                    <a:lnTo>
                      <a:pt x="1608" y="0"/>
                    </a:lnTo>
                    <a:cubicBezTo>
                      <a:pt x="0" y="0"/>
                      <a:pt x="0" y="2472"/>
                      <a:pt x="1608" y="2472"/>
                    </a:cubicBezTo>
                    <a:close/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33;p7"/>
              <p:cNvSpPr/>
              <p:nvPr/>
            </p:nvSpPr>
            <p:spPr>
              <a:xfrm>
                <a:off x="5034064" y="1879391"/>
                <a:ext cx="80425" cy="61800"/>
              </a:xfrm>
              <a:custGeom>
                <a:avLst/>
                <a:gdLst/>
                <a:ahLst/>
                <a:cxnLst/>
                <a:rect l="l" t="t" r="r" b="b"/>
                <a:pathLst>
                  <a:path w="3217" h="2472" extrusionOk="0">
                    <a:moveTo>
                      <a:pt x="1609" y="2471"/>
                    </a:moveTo>
                    <a:cubicBezTo>
                      <a:pt x="3216" y="2471"/>
                      <a:pt x="3216" y="0"/>
                      <a:pt x="1609" y="0"/>
                    </a:cubicBezTo>
                    <a:lnTo>
                      <a:pt x="1609" y="0"/>
                    </a:lnTo>
                    <a:cubicBezTo>
                      <a:pt x="1" y="0"/>
                      <a:pt x="1" y="2471"/>
                      <a:pt x="1609" y="2471"/>
                    </a:cubicBezTo>
                    <a:close/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234;p7"/>
              <p:cNvSpPr/>
              <p:nvPr/>
            </p:nvSpPr>
            <p:spPr>
              <a:xfrm>
                <a:off x="5034072" y="1452088"/>
                <a:ext cx="80425" cy="61825"/>
              </a:xfrm>
              <a:custGeom>
                <a:avLst/>
                <a:gdLst/>
                <a:ahLst/>
                <a:cxnLst/>
                <a:rect l="l" t="t" r="r" b="b"/>
                <a:pathLst>
                  <a:path w="3217" h="2473" extrusionOk="0">
                    <a:moveTo>
                      <a:pt x="1609" y="2472"/>
                    </a:moveTo>
                    <a:cubicBezTo>
                      <a:pt x="3216" y="2472"/>
                      <a:pt x="3216" y="1"/>
                      <a:pt x="1609" y="1"/>
                    </a:cubicBezTo>
                    <a:lnTo>
                      <a:pt x="1609" y="1"/>
                    </a:lnTo>
                    <a:cubicBezTo>
                      <a:pt x="1" y="1"/>
                      <a:pt x="1" y="2472"/>
                      <a:pt x="1609" y="2472"/>
                    </a:cubicBezTo>
                    <a:close/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235;p7"/>
              <p:cNvSpPr/>
              <p:nvPr/>
            </p:nvSpPr>
            <p:spPr>
              <a:xfrm>
                <a:off x="4982761" y="3520713"/>
                <a:ext cx="80425" cy="61800"/>
              </a:xfrm>
              <a:custGeom>
                <a:avLst/>
                <a:gdLst/>
                <a:ahLst/>
                <a:cxnLst/>
                <a:rect l="l" t="t" r="r" b="b"/>
                <a:pathLst>
                  <a:path w="3217" h="2472" extrusionOk="0">
                    <a:moveTo>
                      <a:pt x="1608" y="2472"/>
                    </a:moveTo>
                    <a:cubicBezTo>
                      <a:pt x="3216" y="2472"/>
                      <a:pt x="3216" y="1"/>
                      <a:pt x="1608" y="1"/>
                    </a:cubicBezTo>
                    <a:lnTo>
                      <a:pt x="1608" y="1"/>
                    </a:lnTo>
                    <a:cubicBezTo>
                      <a:pt x="0" y="1"/>
                      <a:pt x="0" y="2472"/>
                      <a:pt x="1608" y="2472"/>
                    </a:cubicBezTo>
                    <a:close/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36;p7"/>
              <p:cNvSpPr/>
              <p:nvPr/>
            </p:nvSpPr>
            <p:spPr>
              <a:xfrm>
                <a:off x="4614625" y="3520700"/>
                <a:ext cx="79675" cy="62550"/>
              </a:xfrm>
              <a:custGeom>
                <a:avLst/>
                <a:gdLst/>
                <a:ahLst/>
                <a:cxnLst/>
                <a:rect l="l" t="t" r="r" b="b"/>
                <a:pathLst>
                  <a:path w="3187" h="2502" extrusionOk="0">
                    <a:moveTo>
                      <a:pt x="1579" y="2502"/>
                    </a:moveTo>
                    <a:cubicBezTo>
                      <a:pt x="3186" y="2502"/>
                      <a:pt x="3186" y="1"/>
                      <a:pt x="1579" y="1"/>
                    </a:cubicBezTo>
                    <a:lnTo>
                      <a:pt x="1579" y="1"/>
                    </a:lnTo>
                    <a:cubicBezTo>
                      <a:pt x="1" y="1"/>
                      <a:pt x="1" y="2502"/>
                      <a:pt x="1579" y="2502"/>
                    </a:cubicBezTo>
                    <a:close/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37;p7"/>
              <p:cNvSpPr/>
              <p:nvPr/>
            </p:nvSpPr>
            <p:spPr>
              <a:xfrm>
                <a:off x="3330849" y="3520342"/>
                <a:ext cx="79675" cy="62550"/>
              </a:xfrm>
              <a:custGeom>
                <a:avLst/>
                <a:gdLst/>
                <a:ahLst/>
                <a:cxnLst/>
                <a:rect l="l" t="t" r="r" b="b"/>
                <a:pathLst>
                  <a:path w="3187" h="2502" extrusionOk="0">
                    <a:moveTo>
                      <a:pt x="1578" y="2502"/>
                    </a:moveTo>
                    <a:cubicBezTo>
                      <a:pt x="3186" y="2502"/>
                      <a:pt x="3186" y="1"/>
                      <a:pt x="1578" y="1"/>
                    </a:cubicBezTo>
                    <a:lnTo>
                      <a:pt x="1578" y="1"/>
                    </a:lnTo>
                    <a:cubicBezTo>
                      <a:pt x="0" y="1"/>
                      <a:pt x="0" y="2502"/>
                      <a:pt x="1578" y="2502"/>
                    </a:cubicBezTo>
                    <a:close/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38;p7"/>
              <p:cNvSpPr/>
              <p:nvPr/>
            </p:nvSpPr>
            <p:spPr>
              <a:xfrm>
                <a:off x="3004169" y="3526648"/>
                <a:ext cx="80400" cy="62550"/>
              </a:xfrm>
              <a:custGeom>
                <a:avLst/>
                <a:gdLst/>
                <a:ahLst/>
                <a:cxnLst/>
                <a:rect l="l" t="t" r="r" b="b"/>
                <a:pathLst>
                  <a:path w="3216" h="2502" extrusionOk="0">
                    <a:moveTo>
                      <a:pt x="1608" y="2502"/>
                    </a:moveTo>
                    <a:cubicBezTo>
                      <a:pt x="3216" y="2502"/>
                      <a:pt x="3216" y="1"/>
                      <a:pt x="1608" y="1"/>
                    </a:cubicBezTo>
                    <a:lnTo>
                      <a:pt x="1608" y="1"/>
                    </a:lnTo>
                    <a:cubicBezTo>
                      <a:pt x="0" y="1"/>
                      <a:pt x="0" y="2502"/>
                      <a:pt x="1608" y="2502"/>
                    </a:cubicBezTo>
                    <a:close/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" name="Google Shape;239;p7"/>
              <p:cNvSpPr/>
              <p:nvPr/>
            </p:nvSpPr>
            <p:spPr>
              <a:xfrm>
                <a:off x="2530450" y="3238600"/>
                <a:ext cx="79675" cy="61800"/>
              </a:xfrm>
              <a:custGeom>
                <a:avLst/>
                <a:gdLst/>
                <a:ahLst/>
                <a:cxnLst/>
                <a:rect l="l" t="t" r="r" b="b"/>
                <a:pathLst>
                  <a:path w="3187" h="2472" extrusionOk="0">
                    <a:moveTo>
                      <a:pt x="1579" y="2472"/>
                    </a:moveTo>
                    <a:cubicBezTo>
                      <a:pt x="3186" y="2472"/>
                      <a:pt x="3186" y="0"/>
                      <a:pt x="1579" y="0"/>
                    </a:cubicBezTo>
                    <a:lnTo>
                      <a:pt x="1579" y="0"/>
                    </a:lnTo>
                    <a:cubicBezTo>
                      <a:pt x="1" y="0"/>
                      <a:pt x="1" y="2472"/>
                      <a:pt x="1579" y="2472"/>
                    </a:cubicBezTo>
                    <a:close/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240;p7"/>
              <p:cNvSpPr/>
              <p:nvPr/>
            </p:nvSpPr>
            <p:spPr>
              <a:xfrm>
                <a:off x="3552074" y="2254195"/>
                <a:ext cx="79675" cy="62550"/>
              </a:xfrm>
              <a:custGeom>
                <a:avLst/>
                <a:gdLst/>
                <a:ahLst/>
                <a:cxnLst/>
                <a:rect l="l" t="t" r="r" b="b"/>
                <a:pathLst>
                  <a:path w="3187" h="2502" extrusionOk="0">
                    <a:moveTo>
                      <a:pt x="1608" y="2502"/>
                    </a:moveTo>
                    <a:cubicBezTo>
                      <a:pt x="3186" y="2502"/>
                      <a:pt x="3186" y="1"/>
                      <a:pt x="1608" y="1"/>
                    </a:cubicBezTo>
                    <a:lnTo>
                      <a:pt x="1608" y="1"/>
                    </a:lnTo>
                    <a:cubicBezTo>
                      <a:pt x="0" y="1"/>
                      <a:pt x="0" y="2502"/>
                      <a:pt x="1608" y="2502"/>
                    </a:cubicBezTo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41;p7"/>
              <p:cNvSpPr/>
              <p:nvPr/>
            </p:nvSpPr>
            <p:spPr>
              <a:xfrm>
                <a:off x="2617250" y="2255300"/>
                <a:ext cx="79650" cy="62550"/>
              </a:xfrm>
              <a:custGeom>
                <a:avLst/>
                <a:gdLst/>
                <a:ahLst/>
                <a:cxnLst/>
                <a:rect l="l" t="t" r="r" b="b"/>
                <a:pathLst>
                  <a:path w="3186" h="2502" extrusionOk="0">
                    <a:moveTo>
                      <a:pt x="1578" y="2502"/>
                    </a:moveTo>
                    <a:cubicBezTo>
                      <a:pt x="3186" y="2502"/>
                      <a:pt x="3186" y="1"/>
                      <a:pt x="1578" y="1"/>
                    </a:cubicBezTo>
                    <a:lnTo>
                      <a:pt x="1578" y="1"/>
                    </a:lnTo>
                    <a:cubicBezTo>
                      <a:pt x="0" y="1"/>
                      <a:pt x="0" y="2502"/>
                      <a:pt x="1578" y="2502"/>
                    </a:cubicBezTo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42;p7"/>
              <p:cNvSpPr/>
              <p:nvPr/>
            </p:nvSpPr>
            <p:spPr>
              <a:xfrm>
                <a:off x="3555425" y="1542225"/>
                <a:ext cx="80400" cy="61800"/>
              </a:xfrm>
              <a:custGeom>
                <a:avLst/>
                <a:gdLst/>
                <a:ahLst/>
                <a:cxnLst/>
                <a:rect l="l" t="t" r="r" b="b"/>
                <a:pathLst>
                  <a:path w="3216" h="2472" extrusionOk="0">
                    <a:moveTo>
                      <a:pt x="1608" y="2471"/>
                    </a:moveTo>
                    <a:cubicBezTo>
                      <a:pt x="3216" y="2471"/>
                      <a:pt x="3216" y="0"/>
                      <a:pt x="1608" y="0"/>
                    </a:cubicBezTo>
                    <a:lnTo>
                      <a:pt x="1608" y="0"/>
                    </a:lnTo>
                    <a:cubicBezTo>
                      <a:pt x="0" y="0"/>
                      <a:pt x="0" y="2471"/>
                      <a:pt x="1608" y="2471"/>
                    </a:cubicBezTo>
                    <a:close/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" name="Google Shape;243;p7"/>
              <p:cNvSpPr/>
              <p:nvPr/>
            </p:nvSpPr>
            <p:spPr>
              <a:xfrm>
                <a:off x="3551700" y="2185498"/>
                <a:ext cx="80425" cy="61800"/>
              </a:xfrm>
              <a:custGeom>
                <a:avLst/>
                <a:gdLst/>
                <a:ahLst/>
                <a:cxnLst/>
                <a:rect l="l" t="t" r="r" b="b"/>
                <a:pathLst>
                  <a:path w="3217" h="2472" extrusionOk="0">
                    <a:moveTo>
                      <a:pt x="1608" y="2472"/>
                    </a:moveTo>
                    <a:cubicBezTo>
                      <a:pt x="3216" y="2472"/>
                      <a:pt x="3216" y="0"/>
                      <a:pt x="1608" y="0"/>
                    </a:cubicBezTo>
                    <a:lnTo>
                      <a:pt x="1608" y="0"/>
                    </a:lnTo>
                    <a:cubicBezTo>
                      <a:pt x="30" y="0"/>
                      <a:pt x="0" y="2472"/>
                      <a:pt x="1608" y="2472"/>
                    </a:cubicBezTo>
                    <a:close/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4" name="Google Shape;244;p7"/>
            <p:cNvGrpSpPr/>
            <p:nvPr/>
          </p:nvGrpSpPr>
          <p:grpSpPr>
            <a:xfrm>
              <a:off x="5410000" y="3637511"/>
              <a:ext cx="1017675" cy="63064"/>
              <a:chOff x="2617250" y="2254786"/>
              <a:chExt cx="1017675" cy="63064"/>
            </a:xfrm>
          </p:grpSpPr>
          <p:sp>
            <p:nvSpPr>
              <p:cNvPr id="245" name="Google Shape;245;p7"/>
              <p:cNvSpPr/>
              <p:nvPr/>
            </p:nvSpPr>
            <p:spPr>
              <a:xfrm>
                <a:off x="2655200" y="2276150"/>
                <a:ext cx="912600" cy="18625"/>
              </a:xfrm>
              <a:custGeom>
                <a:avLst/>
                <a:gdLst/>
                <a:ahLst/>
                <a:cxnLst/>
                <a:rect l="l" t="t" r="r" b="b"/>
                <a:pathLst>
                  <a:path w="36504" h="745" extrusionOk="0">
                    <a:moveTo>
                      <a:pt x="1" y="745"/>
                    </a:moveTo>
                    <a:lnTo>
                      <a:pt x="36504" y="745"/>
                    </a:lnTo>
                    <a:lnTo>
                      <a:pt x="36504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7"/>
              <p:cNvSpPr/>
              <p:nvPr/>
            </p:nvSpPr>
            <p:spPr>
              <a:xfrm>
                <a:off x="3555250" y="2254786"/>
                <a:ext cx="79675" cy="62550"/>
              </a:xfrm>
              <a:custGeom>
                <a:avLst/>
                <a:gdLst/>
                <a:ahLst/>
                <a:cxnLst/>
                <a:rect l="l" t="t" r="r" b="b"/>
                <a:pathLst>
                  <a:path w="3187" h="2502" extrusionOk="0">
                    <a:moveTo>
                      <a:pt x="1608" y="2502"/>
                    </a:moveTo>
                    <a:cubicBezTo>
                      <a:pt x="3186" y="2502"/>
                      <a:pt x="3186" y="1"/>
                      <a:pt x="1608" y="1"/>
                    </a:cubicBezTo>
                    <a:lnTo>
                      <a:pt x="1608" y="1"/>
                    </a:lnTo>
                    <a:cubicBezTo>
                      <a:pt x="0" y="1"/>
                      <a:pt x="0" y="2502"/>
                      <a:pt x="1608" y="2502"/>
                    </a:cubicBezTo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47;p7"/>
              <p:cNvSpPr/>
              <p:nvPr/>
            </p:nvSpPr>
            <p:spPr>
              <a:xfrm>
                <a:off x="2617250" y="2255300"/>
                <a:ext cx="79650" cy="62550"/>
              </a:xfrm>
              <a:custGeom>
                <a:avLst/>
                <a:gdLst/>
                <a:ahLst/>
                <a:cxnLst/>
                <a:rect l="l" t="t" r="r" b="b"/>
                <a:pathLst>
                  <a:path w="3186" h="2502" extrusionOk="0">
                    <a:moveTo>
                      <a:pt x="1578" y="2502"/>
                    </a:moveTo>
                    <a:cubicBezTo>
                      <a:pt x="3186" y="2502"/>
                      <a:pt x="3186" y="1"/>
                      <a:pt x="1578" y="1"/>
                    </a:cubicBezTo>
                    <a:lnTo>
                      <a:pt x="1578" y="1"/>
                    </a:lnTo>
                    <a:cubicBezTo>
                      <a:pt x="0" y="1"/>
                      <a:pt x="0" y="2502"/>
                      <a:pt x="1578" y="2502"/>
                    </a:cubicBezTo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8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6144900" cy="400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9"/>
          <p:cNvSpPr txBox="1">
            <a:spLocks noGrp="1"/>
          </p:cNvSpPr>
          <p:nvPr>
            <p:ph type="title"/>
          </p:nvPr>
        </p:nvSpPr>
        <p:spPr>
          <a:xfrm>
            <a:off x="713225" y="1434500"/>
            <a:ext cx="4045200" cy="95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52" name="Google Shape;252;p9"/>
          <p:cNvSpPr txBox="1">
            <a:spLocks noGrp="1"/>
          </p:cNvSpPr>
          <p:nvPr>
            <p:ph type="subTitle" idx="1"/>
          </p:nvPr>
        </p:nvSpPr>
        <p:spPr>
          <a:xfrm>
            <a:off x="713225" y="24738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pic>
        <p:nvPicPr>
          <p:cNvPr id="253" name="Google Shape;253;p9"/>
          <p:cNvPicPr preferRelativeResize="0"/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-1065300" y="-423575"/>
            <a:ext cx="9144003" cy="620612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4" name="Google Shape;254;p9"/>
          <p:cNvGrpSpPr/>
          <p:nvPr/>
        </p:nvGrpSpPr>
        <p:grpSpPr>
          <a:xfrm flipH="1">
            <a:off x="4894282" y="-423571"/>
            <a:ext cx="5164894" cy="5990626"/>
            <a:chOff x="5082600" y="539500"/>
            <a:chExt cx="3437076" cy="3986575"/>
          </a:xfrm>
        </p:grpSpPr>
        <p:grpSp>
          <p:nvGrpSpPr>
            <p:cNvPr id="255" name="Google Shape;255;p9"/>
            <p:cNvGrpSpPr/>
            <p:nvPr/>
          </p:nvGrpSpPr>
          <p:grpSpPr>
            <a:xfrm>
              <a:off x="5082600" y="539500"/>
              <a:ext cx="3437076" cy="3971150"/>
              <a:chOff x="5082600" y="539500"/>
              <a:chExt cx="3437076" cy="3971150"/>
            </a:xfrm>
          </p:grpSpPr>
          <p:grpSp>
            <p:nvGrpSpPr>
              <p:cNvPr id="256" name="Google Shape;256;p9"/>
              <p:cNvGrpSpPr/>
              <p:nvPr/>
            </p:nvGrpSpPr>
            <p:grpSpPr>
              <a:xfrm>
                <a:off x="5082600" y="539500"/>
                <a:ext cx="3437076" cy="3971150"/>
                <a:chOff x="2222725" y="1095600"/>
                <a:chExt cx="3437076" cy="3971150"/>
              </a:xfrm>
            </p:grpSpPr>
            <p:sp>
              <p:nvSpPr>
                <p:cNvPr id="257" name="Google Shape;257;p9"/>
                <p:cNvSpPr/>
                <p:nvPr/>
              </p:nvSpPr>
              <p:spPr>
                <a:xfrm>
                  <a:off x="4092850" y="2165975"/>
                  <a:ext cx="1491700" cy="782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668" h="31294" extrusionOk="0">
                      <a:moveTo>
                        <a:pt x="39212" y="31293"/>
                      </a:moveTo>
                      <a:lnTo>
                        <a:pt x="0" y="31293"/>
                      </a:lnTo>
                      <a:lnTo>
                        <a:pt x="0" y="30549"/>
                      </a:lnTo>
                      <a:lnTo>
                        <a:pt x="38468" y="30549"/>
                      </a:lnTo>
                      <a:lnTo>
                        <a:pt x="38468" y="1"/>
                      </a:lnTo>
                      <a:lnTo>
                        <a:pt x="59667" y="1"/>
                      </a:lnTo>
                      <a:lnTo>
                        <a:pt x="59667" y="745"/>
                      </a:lnTo>
                      <a:lnTo>
                        <a:pt x="39212" y="745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8" name="Google Shape;258;p9"/>
                <p:cNvSpPr/>
                <p:nvPr/>
              </p:nvSpPr>
              <p:spPr>
                <a:xfrm>
                  <a:off x="5573740" y="2144262"/>
                  <a:ext cx="7967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472" extrusionOk="0">
                      <a:moveTo>
                        <a:pt x="1579" y="2472"/>
                      </a:moveTo>
                      <a:cubicBezTo>
                        <a:pt x="3186" y="2472"/>
                        <a:pt x="3186" y="1"/>
                        <a:pt x="1579" y="1"/>
                      </a:cubicBezTo>
                      <a:lnTo>
                        <a:pt x="1579" y="1"/>
                      </a:lnTo>
                      <a:cubicBezTo>
                        <a:pt x="1" y="1"/>
                        <a:pt x="1" y="2472"/>
                        <a:pt x="157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9" name="Google Shape;259;p9"/>
                <p:cNvSpPr/>
                <p:nvPr/>
              </p:nvSpPr>
              <p:spPr>
                <a:xfrm>
                  <a:off x="4555825" y="3173100"/>
                  <a:ext cx="1036900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476" h="745" extrusionOk="0">
                      <a:moveTo>
                        <a:pt x="1" y="745"/>
                      </a:moveTo>
                      <a:lnTo>
                        <a:pt x="41476" y="745"/>
                      </a:lnTo>
                      <a:lnTo>
                        <a:pt x="41476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0" name="Google Shape;260;p9"/>
                <p:cNvSpPr/>
                <p:nvPr/>
              </p:nvSpPr>
              <p:spPr>
                <a:xfrm>
                  <a:off x="2566175" y="1566775"/>
                  <a:ext cx="1329425" cy="1247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177" h="49903" extrusionOk="0">
                      <a:moveTo>
                        <a:pt x="1" y="1"/>
                      </a:moveTo>
                      <a:lnTo>
                        <a:pt x="1" y="745"/>
                      </a:lnTo>
                      <a:lnTo>
                        <a:pt x="29388" y="745"/>
                      </a:lnTo>
                      <a:lnTo>
                        <a:pt x="29388" y="49902"/>
                      </a:lnTo>
                      <a:lnTo>
                        <a:pt x="53177" y="49902"/>
                      </a:lnTo>
                      <a:lnTo>
                        <a:pt x="53177" y="49158"/>
                      </a:lnTo>
                      <a:lnTo>
                        <a:pt x="30132" y="49158"/>
                      </a:lnTo>
                      <a:lnTo>
                        <a:pt x="30132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1" name="Google Shape;261;p9"/>
                <p:cNvSpPr/>
                <p:nvPr/>
              </p:nvSpPr>
              <p:spPr>
                <a:xfrm>
                  <a:off x="4065300" y="3514000"/>
                  <a:ext cx="18625" cy="1367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5" h="54696" extrusionOk="0">
                      <a:moveTo>
                        <a:pt x="0" y="54696"/>
                      </a:moveTo>
                      <a:lnTo>
                        <a:pt x="745" y="54696"/>
                      </a:lnTo>
                      <a:lnTo>
                        <a:pt x="745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2" name="Google Shape;262;p9"/>
                <p:cNvSpPr/>
                <p:nvPr/>
              </p:nvSpPr>
              <p:spPr>
                <a:xfrm>
                  <a:off x="3898575" y="3514000"/>
                  <a:ext cx="18625" cy="1552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5" h="62110" extrusionOk="0">
                      <a:moveTo>
                        <a:pt x="0" y="62109"/>
                      </a:moveTo>
                      <a:lnTo>
                        <a:pt x="744" y="62109"/>
                      </a:lnTo>
                      <a:lnTo>
                        <a:pt x="744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3" name="Google Shape;263;p9"/>
                <p:cNvSpPr/>
                <p:nvPr/>
              </p:nvSpPr>
              <p:spPr>
                <a:xfrm>
                  <a:off x="4202250" y="3313025"/>
                  <a:ext cx="1217800" cy="1383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12" h="55321" extrusionOk="0">
                      <a:moveTo>
                        <a:pt x="1" y="1"/>
                      </a:moveTo>
                      <a:lnTo>
                        <a:pt x="1" y="37457"/>
                      </a:lnTo>
                      <a:lnTo>
                        <a:pt x="47967" y="37457"/>
                      </a:lnTo>
                      <a:lnTo>
                        <a:pt x="47967" y="55321"/>
                      </a:lnTo>
                      <a:lnTo>
                        <a:pt x="48711" y="55321"/>
                      </a:lnTo>
                      <a:lnTo>
                        <a:pt x="48711" y="36712"/>
                      </a:lnTo>
                      <a:lnTo>
                        <a:pt x="745" y="36712"/>
                      </a:lnTo>
                      <a:lnTo>
                        <a:pt x="745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4" name="Google Shape;264;p9"/>
                <p:cNvSpPr/>
                <p:nvPr/>
              </p:nvSpPr>
              <p:spPr>
                <a:xfrm>
                  <a:off x="2822225" y="3313025"/>
                  <a:ext cx="943875" cy="564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755" h="22570" extrusionOk="0">
                      <a:moveTo>
                        <a:pt x="37010" y="1"/>
                      </a:moveTo>
                      <a:lnTo>
                        <a:pt x="37010" y="21825"/>
                      </a:lnTo>
                      <a:lnTo>
                        <a:pt x="1" y="21825"/>
                      </a:lnTo>
                      <a:lnTo>
                        <a:pt x="1" y="22570"/>
                      </a:lnTo>
                      <a:lnTo>
                        <a:pt x="37754" y="22570"/>
                      </a:lnTo>
                      <a:lnTo>
                        <a:pt x="37754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5" name="Google Shape;265;p9"/>
                <p:cNvSpPr/>
                <p:nvPr/>
              </p:nvSpPr>
              <p:spPr>
                <a:xfrm>
                  <a:off x="3932800" y="1126125"/>
                  <a:ext cx="282875" cy="1506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15" h="60264" extrusionOk="0">
                      <a:moveTo>
                        <a:pt x="1" y="0"/>
                      </a:moveTo>
                      <a:lnTo>
                        <a:pt x="1" y="60263"/>
                      </a:lnTo>
                      <a:lnTo>
                        <a:pt x="11315" y="60263"/>
                      </a:lnTo>
                      <a:lnTo>
                        <a:pt x="11315" y="16734"/>
                      </a:lnTo>
                      <a:lnTo>
                        <a:pt x="10570" y="16734"/>
                      </a:lnTo>
                      <a:lnTo>
                        <a:pt x="10570" y="59519"/>
                      </a:lnTo>
                      <a:lnTo>
                        <a:pt x="745" y="59519"/>
                      </a:lnTo>
                      <a:lnTo>
                        <a:pt x="745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6" name="Google Shape;266;p9"/>
                <p:cNvSpPr/>
                <p:nvPr/>
              </p:nvSpPr>
              <p:spPr>
                <a:xfrm>
                  <a:off x="3747450" y="4004525"/>
                  <a:ext cx="18650" cy="64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6" h="25637" extrusionOk="0">
                      <a:moveTo>
                        <a:pt x="1" y="25636"/>
                      </a:moveTo>
                      <a:lnTo>
                        <a:pt x="745" y="25636"/>
                      </a:lnTo>
                      <a:lnTo>
                        <a:pt x="745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7" name="Google Shape;267;p9"/>
                <p:cNvSpPr/>
                <p:nvPr/>
              </p:nvSpPr>
              <p:spPr>
                <a:xfrm>
                  <a:off x="4359325" y="3514000"/>
                  <a:ext cx="646100" cy="305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844" h="12209" extrusionOk="0">
                      <a:moveTo>
                        <a:pt x="0" y="1"/>
                      </a:moveTo>
                      <a:lnTo>
                        <a:pt x="0" y="12208"/>
                      </a:lnTo>
                      <a:lnTo>
                        <a:pt x="25844" y="12208"/>
                      </a:lnTo>
                      <a:lnTo>
                        <a:pt x="25844" y="11464"/>
                      </a:lnTo>
                      <a:lnTo>
                        <a:pt x="745" y="11464"/>
                      </a:lnTo>
                      <a:lnTo>
                        <a:pt x="745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8" name="Google Shape;268;p9"/>
                <p:cNvSpPr/>
                <p:nvPr/>
              </p:nvSpPr>
              <p:spPr>
                <a:xfrm>
                  <a:off x="2265150" y="2795700"/>
                  <a:ext cx="1434044" cy="206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902" h="8249" extrusionOk="0">
                      <a:moveTo>
                        <a:pt x="1" y="1"/>
                      </a:moveTo>
                      <a:lnTo>
                        <a:pt x="1" y="745"/>
                      </a:lnTo>
                      <a:lnTo>
                        <a:pt x="43471" y="745"/>
                      </a:lnTo>
                      <a:lnTo>
                        <a:pt x="43471" y="8248"/>
                      </a:lnTo>
                      <a:lnTo>
                        <a:pt x="78902" y="8248"/>
                      </a:lnTo>
                      <a:lnTo>
                        <a:pt x="78902" y="7504"/>
                      </a:lnTo>
                      <a:lnTo>
                        <a:pt x="44215" y="7504"/>
                      </a:lnTo>
                      <a:lnTo>
                        <a:pt x="44215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9" name="Google Shape;269;p9"/>
                <p:cNvSpPr/>
                <p:nvPr/>
              </p:nvSpPr>
              <p:spPr>
                <a:xfrm>
                  <a:off x="4164300" y="1513925"/>
                  <a:ext cx="80400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6" h="2502" extrusionOk="0">
                      <a:moveTo>
                        <a:pt x="1608" y="2502"/>
                      </a:moveTo>
                      <a:cubicBezTo>
                        <a:pt x="3216" y="250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0" name="Google Shape;270;p9"/>
                <p:cNvSpPr/>
                <p:nvPr/>
              </p:nvSpPr>
              <p:spPr>
                <a:xfrm>
                  <a:off x="3903775" y="1095600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8" y="2472"/>
                      </a:moveTo>
                      <a:cubicBezTo>
                        <a:pt x="3216" y="247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1" y="1"/>
                        <a:pt x="1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1" name="Google Shape;271;p9"/>
                <p:cNvSpPr/>
                <p:nvPr/>
              </p:nvSpPr>
              <p:spPr>
                <a:xfrm>
                  <a:off x="2526725" y="1542225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8" y="2471"/>
                      </a:moveTo>
                      <a:cubicBezTo>
                        <a:pt x="3216" y="2471"/>
                        <a:pt x="3216" y="0"/>
                        <a:pt x="1608" y="0"/>
                      </a:cubicBezTo>
                      <a:lnTo>
                        <a:pt x="1608" y="0"/>
                      </a:lnTo>
                      <a:cubicBezTo>
                        <a:pt x="1" y="0"/>
                        <a:pt x="1" y="2471"/>
                        <a:pt x="1608" y="2471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2" name="Google Shape;272;p9"/>
                <p:cNvSpPr/>
                <p:nvPr/>
              </p:nvSpPr>
              <p:spPr>
                <a:xfrm>
                  <a:off x="2222725" y="2779325"/>
                  <a:ext cx="8042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502" extrusionOk="0">
                      <a:moveTo>
                        <a:pt x="1609" y="2502"/>
                      </a:moveTo>
                      <a:cubicBezTo>
                        <a:pt x="3217" y="2502"/>
                        <a:pt x="3217" y="1"/>
                        <a:pt x="1609" y="1"/>
                      </a:cubicBezTo>
                      <a:lnTo>
                        <a:pt x="1609" y="1"/>
                      </a:lnTo>
                      <a:cubicBezTo>
                        <a:pt x="1" y="1"/>
                        <a:pt x="1" y="2502"/>
                        <a:pt x="1609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3" name="Google Shape;273;p9"/>
                <p:cNvSpPr/>
                <p:nvPr/>
              </p:nvSpPr>
              <p:spPr>
                <a:xfrm>
                  <a:off x="2757698" y="3840025"/>
                  <a:ext cx="8042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502" extrusionOk="0">
                      <a:moveTo>
                        <a:pt x="1608" y="2502"/>
                      </a:moveTo>
                      <a:cubicBezTo>
                        <a:pt x="3216" y="250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4" name="Google Shape;274;p9"/>
                <p:cNvSpPr/>
                <p:nvPr/>
              </p:nvSpPr>
              <p:spPr>
                <a:xfrm>
                  <a:off x="3716561" y="4639906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9" y="2472"/>
                      </a:moveTo>
                      <a:cubicBezTo>
                        <a:pt x="3217" y="2472"/>
                        <a:pt x="3217" y="0"/>
                        <a:pt x="1609" y="0"/>
                      </a:cubicBezTo>
                      <a:lnTo>
                        <a:pt x="1609" y="0"/>
                      </a:lnTo>
                      <a:cubicBezTo>
                        <a:pt x="1" y="0"/>
                        <a:pt x="1" y="2472"/>
                        <a:pt x="160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5" name="Google Shape;275;p9"/>
                <p:cNvSpPr/>
                <p:nvPr/>
              </p:nvSpPr>
              <p:spPr>
                <a:xfrm>
                  <a:off x="3716579" y="3947448"/>
                  <a:ext cx="80400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6" h="2472" extrusionOk="0">
                      <a:moveTo>
                        <a:pt x="1608" y="2471"/>
                      </a:moveTo>
                      <a:cubicBezTo>
                        <a:pt x="3216" y="2471"/>
                        <a:pt x="3216" y="0"/>
                        <a:pt x="1608" y="0"/>
                      </a:cubicBezTo>
                      <a:lnTo>
                        <a:pt x="1608" y="0"/>
                      </a:lnTo>
                      <a:cubicBezTo>
                        <a:pt x="0" y="0"/>
                        <a:pt x="0" y="2471"/>
                        <a:pt x="1608" y="2471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6" name="Google Shape;276;p9"/>
                <p:cNvSpPr/>
                <p:nvPr/>
              </p:nvSpPr>
              <p:spPr>
                <a:xfrm>
                  <a:off x="4034025" y="4848625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9" y="2472"/>
                      </a:moveTo>
                      <a:cubicBezTo>
                        <a:pt x="3217" y="2472"/>
                        <a:pt x="3217" y="1"/>
                        <a:pt x="1609" y="1"/>
                      </a:cubicBezTo>
                      <a:lnTo>
                        <a:pt x="1609" y="1"/>
                      </a:lnTo>
                      <a:cubicBezTo>
                        <a:pt x="1" y="1"/>
                        <a:pt x="1" y="2472"/>
                        <a:pt x="160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7" name="Google Shape;277;p9"/>
                <p:cNvSpPr/>
                <p:nvPr/>
              </p:nvSpPr>
              <p:spPr>
                <a:xfrm>
                  <a:off x="5371216" y="4691404"/>
                  <a:ext cx="7967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472" extrusionOk="0">
                      <a:moveTo>
                        <a:pt x="1609" y="2472"/>
                      </a:moveTo>
                      <a:cubicBezTo>
                        <a:pt x="3187" y="2472"/>
                        <a:pt x="3187" y="0"/>
                        <a:pt x="1609" y="0"/>
                      </a:cubicBezTo>
                      <a:lnTo>
                        <a:pt x="1609" y="0"/>
                      </a:lnTo>
                      <a:cubicBezTo>
                        <a:pt x="1" y="0"/>
                        <a:pt x="1" y="2472"/>
                        <a:pt x="160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8" name="Google Shape;278;p9"/>
                <p:cNvSpPr/>
                <p:nvPr/>
              </p:nvSpPr>
              <p:spPr>
                <a:xfrm>
                  <a:off x="4982761" y="3778219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8" y="2472"/>
                      </a:moveTo>
                      <a:cubicBezTo>
                        <a:pt x="3216" y="247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9" name="Google Shape;279;p9"/>
                <p:cNvSpPr/>
                <p:nvPr/>
              </p:nvSpPr>
              <p:spPr>
                <a:xfrm>
                  <a:off x="5580126" y="3151513"/>
                  <a:ext cx="7967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472" extrusionOk="0">
                      <a:moveTo>
                        <a:pt x="1608" y="2472"/>
                      </a:moveTo>
                      <a:cubicBezTo>
                        <a:pt x="3186" y="2472"/>
                        <a:pt x="318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0" name="Google Shape;280;p9"/>
                <p:cNvSpPr/>
                <p:nvPr/>
              </p:nvSpPr>
              <p:spPr>
                <a:xfrm>
                  <a:off x="2566175" y="3254975"/>
                  <a:ext cx="1191725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669" h="745" extrusionOk="0">
                      <a:moveTo>
                        <a:pt x="1" y="745"/>
                      </a:moveTo>
                      <a:lnTo>
                        <a:pt x="47669" y="745"/>
                      </a:lnTo>
                      <a:lnTo>
                        <a:pt x="47669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1" name="Google Shape;281;p9"/>
                <p:cNvSpPr/>
                <p:nvPr/>
              </p:nvSpPr>
              <p:spPr>
                <a:xfrm>
                  <a:off x="4648125" y="3542300"/>
                  <a:ext cx="357300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92" h="745" extrusionOk="0">
                      <a:moveTo>
                        <a:pt x="1" y="745"/>
                      </a:moveTo>
                      <a:lnTo>
                        <a:pt x="14292" y="745"/>
                      </a:lnTo>
                      <a:lnTo>
                        <a:pt x="14292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2" name="Google Shape;282;p9"/>
                <p:cNvSpPr/>
                <p:nvPr/>
              </p:nvSpPr>
              <p:spPr>
                <a:xfrm>
                  <a:off x="4523075" y="1163350"/>
                  <a:ext cx="223325" cy="1721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3" h="68868" extrusionOk="0">
                      <a:moveTo>
                        <a:pt x="8188" y="0"/>
                      </a:moveTo>
                      <a:lnTo>
                        <a:pt x="8188" y="25159"/>
                      </a:lnTo>
                      <a:lnTo>
                        <a:pt x="0" y="25159"/>
                      </a:lnTo>
                      <a:lnTo>
                        <a:pt x="0" y="68868"/>
                      </a:lnTo>
                      <a:lnTo>
                        <a:pt x="745" y="68868"/>
                      </a:lnTo>
                      <a:lnTo>
                        <a:pt x="745" y="25904"/>
                      </a:lnTo>
                      <a:lnTo>
                        <a:pt x="8933" y="25904"/>
                      </a:lnTo>
                      <a:lnTo>
                        <a:pt x="8933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3" name="Google Shape;283;p9"/>
                <p:cNvSpPr/>
                <p:nvPr/>
              </p:nvSpPr>
              <p:spPr>
                <a:xfrm>
                  <a:off x="3066375" y="3542300"/>
                  <a:ext cx="279175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67" h="745" extrusionOk="0">
                      <a:moveTo>
                        <a:pt x="1" y="745"/>
                      </a:moveTo>
                      <a:lnTo>
                        <a:pt x="11166" y="745"/>
                      </a:lnTo>
                      <a:lnTo>
                        <a:pt x="11166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4" name="Google Shape;284;p9"/>
                <p:cNvSpPr/>
                <p:nvPr/>
              </p:nvSpPr>
              <p:spPr>
                <a:xfrm>
                  <a:off x="3583700" y="1575725"/>
                  <a:ext cx="18650" cy="614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6" h="24594" extrusionOk="0">
                      <a:moveTo>
                        <a:pt x="1" y="24593"/>
                      </a:moveTo>
                      <a:lnTo>
                        <a:pt x="745" y="24593"/>
                      </a:lnTo>
                      <a:lnTo>
                        <a:pt x="745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5" name="Google Shape;285;p9"/>
                <p:cNvSpPr/>
                <p:nvPr/>
              </p:nvSpPr>
              <p:spPr>
                <a:xfrm>
                  <a:off x="2655200" y="2276150"/>
                  <a:ext cx="912600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504" h="745" extrusionOk="0">
                      <a:moveTo>
                        <a:pt x="1" y="745"/>
                      </a:moveTo>
                      <a:lnTo>
                        <a:pt x="36504" y="745"/>
                      </a:lnTo>
                      <a:lnTo>
                        <a:pt x="36504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6" name="Google Shape;286;p9"/>
                <p:cNvSpPr/>
                <p:nvPr/>
              </p:nvSpPr>
              <p:spPr>
                <a:xfrm>
                  <a:off x="5064950" y="1507225"/>
                  <a:ext cx="18650" cy="375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6" h="15037" extrusionOk="0">
                      <a:moveTo>
                        <a:pt x="1" y="15037"/>
                      </a:moveTo>
                      <a:lnTo>
                        <a:pt x="745" y="15037"/>
                      </a:lnTo>
                      <a:lnTo>
                        <a:pt x="745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7" name="Google Shape;287;p9"/>
                <p:cNvSpPr/>
                <p:nvPr/>
              </p:nvSpPr>
              <p:spPr>
                <a:xfrm>
                  <a:off x="4695025" y="1132825"/>
                  <a:ext cx="7967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472" extrusionOk="0">
                      <a:moveTo>
                        <a:pt x="1608" y="2472"/>
                      </a:moveTo>
                      <a:cubicBezTo>
                        <a:pt x="3186" y="2472"/>
                        <a:pt x="3186" y="0"/>
                        <a:pt x="1608" y="0"/>
                      </a:cubicBezTo>
                      <a:lnTo>
                        <a:pt x="1608" y="0"/>
                      </a:lnTo>
                      <a:cubicBezTo>
                        <a:pt x="0" y="0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8" name="Google Shape;288;p9"/>
                <p:cNvSpPr/>
                <p:nvPr/>
              </p:nvSpPr>
              <p:spPr>
                <a:xfrm>
                  <a:off x="5034064" y="1879391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9" y="2471"/>
                      </a:moveTo>
                      <a:cubicBezTo>
                        <a:pt x="3216" y="2471"/>
                        <a:pt x="3216" y="0"/>
                        <a:pt x="1609" y="0"/>
                      </a:cubicBezTo>
                      <a:lnTo>
                        <a:pt x="1609" y="0"/>
                      </a:lnTo>
                      <a:cubicBezTo>
                        <a:pt x="1" y="0"/>
                        <a:pt x="1" y="2471"/>
                        <a:pt x="1609" y="2471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9" name="Google Shape;289;p9"/>
                <p:cNvSpPr/>
                <p:nvPr/>
              </p:nvSpPr>
              <p:spPr>
                <a:xfrm>
                  <a:off x="5034072" y="1452088"/>
                  <a:ext cx="80425" cy="61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3" extrusionOk="0">
                      <a:moveTo>
                        <a:pt x="1609" y="2472"/>
                      </a:moveTo>
                      <a:cubicBezTo>
                        <a:pt x="3216" y="2472"/>
                        <a:pt x="3216" y="1"/>
                        <a:pt x="1609" y="1"/>
                      </a:cubicBezTo>
                      <a:lnTo>
                        <a:pt x="1609" y="1"/>
                      </a:lnTo>
                      <a:cubicBezTo>
                        <a:pt x="1" y="1"/>
                        <a:pt x="1" y="2472"/>
                        <a:pt x="160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0" name="Google Shape;290;p9"/>
                <p:cNvSpPr/>
                <p:nvPr/>
              </p:nvSpPr>
              <p:spPr>
                <a:xfrm>
                  <a:off x="4982761" y="3520713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8" y="2472"/>
                      </a:moveTo>
                      <a:cubicBezTo>
                        <a:pt x="3216" y="247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1" name="Google Shape;291;p9"/>
                <p:cNvSpPr/>
                <p:nvPr/>
              </p:nvSpPr>
              <p:spPr>
                <a:xfrm>
                  <a:off x="4614625" y="3520700"/>
                  <a:ext cx="7967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502" extrusionOk="0">
                      <a:moveTo>
                        <a:pt x="1579" y="2502"/>
                      </a:moveTo>
                      <a:cubicBezTo>
                        <a:pt x="3186" y="2502"/>
                        <a:pt x="3186" y="1"/>
                        <a:pt x="1579" y="1"/>
                      </a:cubicBezTo>
                      <a:lnTo>
                        <a:pt x="1579" y="1"/>
                      </a:lnTo>
                      <a:cubicBezTo>
                        <a:pt x="1" y="1"/>
                        <a:pt x="1" y="2502"/>
                        <a:pt x="1579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2" name="Google Shape;292;p9"/>
                <p:cNvSpPr/>
                <p:nvPr/>
              </p:nvSpPr>
              <p:spPr>
                <a:xfrm>
                  <a:off x="3330849" y="3520342"/>
                  <a:ext cx="7967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502" extrusionOk="0">
                      <a:moveTo>
                        <a:pt x="1578" y="2502"/>
                      </a:moveTo>
                      <a:cubicBezTo>
                        <a:pt x="3186" y="2502"/>
                        <a:pt x="3186" y="1"/>
                        <a:pt x="1578" y="1"/>
                      </a:cubicBezTo>
                      <a:lnTo>
                        <a:pt x="1578" y="1"/>
                      </a:lnTo>
                      <a:cubicBezTo>
                        <a:pt x="0" y="1"/>
                        <a:pt x="0" y="2502"/>
                        <a:pt x="1578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3" name="Google Shape;293;p9"/>
                <p:cNvSpPr/>
                <p:nvPr/>
              </p:nvSpPr>
              <p:spPr>
                <a:xfrm>
                  <a:off x="3004169" y="3526648"/>
                  <a:ext cx="80400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6" h="2502" extrusionOk="0">
                      <a:moveTo>
                        <a:pt x="1608" y="2502"/>
                      </a:moveTo>
                      <a:cubicBezTo>
                        <a:pt x="3216" y="250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4" name="Google Shape;294;p9"/>
                <p:cNvSpPr/>
                <p:nvPr/>
              </p:nvSpPr>
              <p:spPr>
                <a:xfrm>
                  <a:off x="2530450" y="3238600"/>
                  <a:ext cx="7967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472" extrusionOk="0">
                      <a:moveTo>
                        <a:pt x="1579" y="2472"/>
                      </a:moveTo>
                      <a:cubicBezTo>
                        <a:pt x="3186" y="2472"/>
                        <a:pt x="3186" y="0"/>
                        <a:pt x="1579" y="0"/>
                      </a:cubicBezTo>
                      <a:lnTo>
                        <a:pt x="1579" y="0"/>
                      </a:lnTo>
                      <a:cubicBezTo>
                        <a:pt x="1" y="0"/>
                        <a:pt x="1" y="2472"/>
                        <a:pt x="157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5" name="Google Shape;295;p9"/>
                <p:cNvSpPr/>
                <p:nvPr/>
              </p:nvSpPr>
              <p:spPr>
                <a:xfrm>
                  <a:off x="3552074" y="2254195"/>
                  <a:ext cx="7967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502" extrusionOk="0">
                      <a:moveTo>
                        <a:pt x="1608" y="2502"/>
                      </a:moveTo>
                      <a:cubicBezTo>
                        <a:pt x="3186" y="2502"/>
                        <a:pt x="318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6" name="Google Shape;296;p9"/>
                <p:cNvSpPr/>
                <p:nvPr/>
              </p:nvSpPr>
              <p:spPr>
                <a:xfrm>
                  <a:off x="2617250" y="2255300"/>
                  <a:ext cx="79650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6" h="2502" extrusionOk="0">
                      <a:moveTo>
                        <a:pt x="1578" y="2502"/>
                      </a:moveTo>
                      <a:cubicBezTo>
                        <a:pt x="3186" y="2502"/>
                        <a:pt x="3186" y="1"/>
                        <a:pt x="1578" y="1"/>
                      </a:cubicBezTo>
                      <a:lnTo>
                        <a:pt x="1578" y="1"/>
                      </a:lnTo>
                      <a:cubicBezTo>
                        <a:pt x="0" y="1"/>
                        <a:pt x="0" y="2502"/>
                        <a:pt x="1578" y="2502"/>
                      </a:cubicBezTo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7" name="Google Shape;297;p9"/>
                <p:cNvSpPr/>
                <p:nvPr/>
              </p:nvSpPr>
              <p:spPr>
                <a:xfrm>
                  <a:off x="3555425" y="1542225"/>
                  <a:ext cx="80400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6" h="2472" extrusionOk="0">
                      <a:moveTo>
                        <a:pt x="1608" y="2471"/>
                      </a:moveTo>
                      <a:cubicBezTo>
                        <a:pt x="3216" y="2471"/>
                        <a:pt x="3216" y="0"/>
                        <a:pt x="1608" y="0"/>
                      </a:cubicBezTo>
                      <a:lnTo>
                        <a:pt x="1608" y="0"/>
                      </a:lnTo>
                      <a:cubicBezTo>
                        <a:pt x="0" y="0"/>
                        <a:pt x="0" y="2471"/>
                        <a:pt x="1608" y="2471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8" name="Google Shape;298;p9"/>
                <p:cNvSpPr/>
                <p:nvPr/>
              </p:nvSpPr>
              <p:spPr>
                <a:xfrm>
                  <a:off x="3551700" y="2185498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8" y="2472"/>
                      </a:moveTo>
                      <a:cubicBezTo>
                        <a:pt x="3216" y="2472"/>
                        <a:pt x="3216" y="0"/>
                        <a:pt x="1608" y="0"/>
                      </a:cubicBezTo>
                      <a:lnTo>
                        <a:pt x="1608" y="0"/>
                      </a:lnTo>
                      <a:cubicBezTo>
                        <a:pt x="30" y="0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99" name="Google Shape;299;p9"/>
              <p:cNvGrpSpPr/>
              <p:nvPr/>
            </p:nvGrpSpPr>
            <p:grpSpPr>
              <a:xfrm>
                <a:off x="5410000" y="3637511"/>
                <a:ext cx="1017675" cy="63064"/>
                <a:chOff x="2617250" y="2254786"/>
                <a:chExt cx="1017675" cy="63064"/>
              </a:xfrm>
            </p:grpSpPr>
            <p:sp>
              <p:nvSpPr>
                <p:cNvPr id="300" name="Google Shape;300;p9"/>
                <p:cNvSpPr/>
                <p:nvPr/>
              </p:nvSpPr>
              <p:spPr>
                <a:xfrm>
                  <a:off x="2655200" y="2276150"/>
                  <a:ext cx="912600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504" h="745" extrusionOk="0">
                      <a:moveTo>
                        <a:pt x="1" y="745"/>
                      </a:moveTo>
                      <a:lnTo>
                        <a:pt x="36504" y="745"/>
                      </a:lnTo>
                      <a:lnTo>
                        <a:pt x="36504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1" name="Google Shape;301;p9"/>
                <p:cNvSpPr/>
                <p:nvPr/>
              </p:nvSpPr>
              <p:spPr>
                <a:xfrm>
                  <a:off x="3555250" y="2254786"/>
                  <a:ext cx="7967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502" extrusionOk="0">
                      <a:moveTo>
                        <a:pt x="1608" y="2502"/>
                      </a:moveTo>
                      <a:cubicBezTo>
                        <a:pt x="3186" y="2502"/>
                        <a:pt x="318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2" name="Google Shape;302;p9"/>
                <p:cNvSpPr/>
                <p:nvPr/>
              </p:nvSpPr>
              <p:spPr>
                <a:xfrm>
                  <a:off x="2617250" y="2255300"/>
                  <a:ext cx="79650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6" h="2502" extrusionOk="0">
                      <a:moveTo>
                        <a:pt x="1578" y="2502"/>
                      </a:moveTo>
                      <a:cubicBezTo>
                        <a:pt x="3186" y="2502"/>
                        <a:pt x="3186" y="1"/>
                        <a:pt x="1578" y="1"/>
                      </a:cubicBezTo>
                      <a:lnTo>
                        <a:pt x="1578" y="1"/>
                      </a:lnTo>
                      <a:cubicBezTo>
                        <a:pt x="0" y="1"/>
                        <a:pt x="0" y="2502"/>
                        <a:pt x="1578" y="2502"/>
                      </a:cubicBezTo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303" name="Google Shape;303;p9"/>
            <p:cNvSpPr/>
            <p:nvPr/>
          </p:nvSpPr>
          <p:spPr>
            <a:xfrm>
              <a:off x="6728750" y="4464275"/>
              <a:ext cx="80425" cy="61800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9" y="2472"/>
                  </a:moveTo>
                  <a:cubicBezTo>
                    <a:pt x="3217" y="2472"/>
                    <a:pt x="3217" y="0"/>
                    <a:pt x="1609" y="0"/>
                  </a:cubicBezTo>
                  <a:lnTo>
                    <a:pt x="1609" y="0"/>
                  </a:lnTo>
                  <a:cubicBezTo>
                    <a:pt x="1" y="0"/>
                    <a:pt x="1" y="2472"/>
                    <a:pt x="1609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13"/>
          <p:cNvSpPr txBox="1">
            <a:spLocks noGrp="1"/>
          </p:cNvSpPr>
          <p:nvPr>
            <p:ph type="title"/>
          </p:nvPr>
        </p:nvSpPr>
        <p:spPr>
          <a:xfrm>
            <a:off x="713225" y="539525"/>
            <a:ext cx="7717500" cy="57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73" name="Google Shape;373;p13"/>
          <p:cNvSpPr txBox="1">
            <a:spLocks noGrp="1"/>
          </p:cNvSpPr>
          <p:nvPr>
            <p:ph type="subTitle" idx="1"/>
          </p:nvPr>
        </p:nvSpPr>
        <p:spPr>
          <a:xfrm>
            <a:off x="713225" y="1932209"/>
            <a:ext cx="2399400" cy="4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1800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9pPr>
          </a:lstStyle>
          <a:p>
            <a:endParaRPr/>
          </a:p>
        </p:txBody>
      </p:sp>
      <p:sp>
        <p:nvSpPr>
          <p:cNvPr id="374" name="Google Shape;374;p13"/>
          <p:cNvSpPr txBox="1">
            <a:spLocks noGrp="1"/>
          </p:cNvSpPr>
          <p:nvPr>
            <p:ph type="subTitle" idx="2"/>
          </p:nvPr>
        </p:nvSpPr>
        <p:spPr>
          <a:xfrm>
            <a:off x="713225" y="2340475"/>
            <a:ext cx="2399400" cy="52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5" name="Google Shape;375;p13"/>
          <p:cNvSpPr txBox="1">
            <a:spLocks noGrp="1"/>
          </p:cNvSpPr>
          <p:nvPr>
            <p:ph type="title" idx="3" hasCustomPrompt="1"/>
          </p:nvPr>
        </p:nvSpPr>
        <p:spPr>
          <a:xfrm>
            <a:off x="770690" y="1356653"/>
            <a:ext cx="642900" cy="5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76" name="Google Shape;376;p13"/>
          <p:cNvSpPr txBox="1">
            <a:spLocks noGrp="1"/>
          </p:cNvSpPr>
          <p:nvPr>
            <p:ph type="subTitle" idx="4"/>
          </p:nvPr>
        </p:nvSpPr>
        <p:spPr>
          <a:xfrm>
            <a:off x="713225" y="3664653"/>
            <a:ext cx="2399400" cy="40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1800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9pPr>
          </a:lstStyle>
          <a:p>
            <a:endParaRPr/>
          </a:p>
        </p:txBody>
      </p:sp>
      <p:sp>
        <p:nvSpPr>
          <p:cNvPr id="377" name="Google Shape;377;p13"/>
          <p:cNvSpPr txBox="1">
            <a:spLocks noGrp="1"/>
          </p:cNvSpPr>
          <p:nvPr>
            <p:ph type="subTitle" idx="5"/>
          </p:nvPr>
        </p:nvSpPr>
        <p:spPr>
          <a:xfrm>
            <a:off x="713225" y="4072925"/>
            <a:ext cx="2399400" cy="52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8" name="Google Shape;378;p13"/>
          <p:cNvSpPr txBox="1">
            <a:spLocks noGrp="1"/>
          </p:cNvSpPr>
          <p:nvPr>
            <p:ph type="title" idx="6" hasCustomPrompt="1"/>
          </p:nvPr>
        </p:nvSpPr>
        <p:spPr>
          <a:xfrm>
            <a:off x="770700" y="3099825"/>
            <a:ext cx="642900" cy="5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2600"/>
            </a:lvl1pPr>
            <a:lvl2pPr lvl="1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79" name="Google Shape;379;p13"/>
          <p:cNvSpPr txBox="1">
            <a:spLocks noGrp="1"/>
          </p:cNvSpPr>
          <p:nvPr>
            <p:ph type="subTitle" idx="7"/>
          </p:nvPr>
        </p:nvSpPr>
        <p:spPr>
          <a:xfrm>
            <a:off x="6031375" y="1931128"/>
            <a:ext cx="2399400" cy="4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1800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9pPr>
          </a:lstStyle>
          <a:p>
            <a:endParaRPr/>
          </a:p>
        </p:txBody>
      </p:sp>
      <p:sp>
        <p:nvSpPr>
          <p:cNvPr id="380" name="Google Shape;380;p13"/>
          <p:cNvSpPr txBox="1">
            <a:spLocks noGrp="1"/>
          </p:cNvSpPr>
          <p:nvPr>
            <p:ph type="subTitle" idx="8"/>
          </p:nvPr>
        </p:nvSpPr>
        <p:spPr>
          <a:xfrm>
            <a:off x="6031375" y="2339588"/>
            <a:ext cx="2399400" cy="52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1" name="Google Shape;381;p13"/>
          <p:cNvSpPr txBox="1">
            <a:spLocks noGrp="1"/>
          </p:cNvSpPr>
          <p:nvPr>
            <p:ph type="title" idx="9" hasCustomPrompt="1"/>
          </p:nvPr>
        </p:nvSpPr>
        <p:spPr>
          <a:xfrm>
            <a:off x="6081665" y="1355628"/>
            <a:ext cx="642900" cy="5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82" name="Google Shape;382;p13"/>
          <p:cNvSpPr txBox="1">
            <a:spLocks noGrp="1"/>
          </p:cNvSpPr>
          <p:nvPr>
            <p:ph type="subTitle" idx="13"/>
          </p:nvPr>
        </p:nvSpPr>
        <p:spPr>
          <a:xfrm>
            <a:off x="6031375" y="3663575"/>
            <a:ext cx="2399400" cy="40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1800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9pPr>
          </a:lstStyle>
          <a:p>
            <a:endParaRPr/>
          </a:p>
        </p:txBody>
      </p:sp>
      <p:sp>
        <p:nvSpPr>
          <p:cNvPr id="383" name="Google Shape;383;p13"/>
          <p:cNvSpPr txBox="1">
            <a:spLocks noGrp="1"/>
          </p:cNvSpPr>
          <p:nvPr>
            <p:ph type="subTitle" idx="14"/>
          </p:nvPr>
        </p:nvSpPr>
        <p:spPr>
          <a:xfrm>
            <a:off x="6031375" y="4072038"/>
            <a:ext cx="2399400" cy="52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4" name="Google Shape;384;p13"/>
          <p:cNvSpPr txBox="1">
            <a:spLocks noGrp="1"/>
          </p:cNvSpPr>
          <p:nvPr>
            <p:ph type="title" idx="15" hasCustomPrompt="1"/>
          </p:nvPr>
        </p:nvSpPr>
        <p:spPr>
          <a:xfrm>
            <a:off x="6081675" y="3098700"/>
            <a:ext cx="642900" cy="5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2600"/>
            </a:lvl1pPr>
            <a:lvl2pPr lvl="1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85" name="Google Shape;385;p13"/>
          <p:cNvSpPr txBox="1">
            <a:spLocks noGrp="1"/>
          </p:cNvSpPr>
          <p:nvPr>
            <p:ph type="subTitle" idx="16"/>
          </p:nvPr>
        </p:nvSpPr>
        <p:spPr>
          <a:xfrm>
            <a:off x="3372300" y="1932209"/>
            <a:ext cx="2399400" cy="4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1800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9pPr>
          </a:lstStyle>
          <a:p>
            <a:endParaRPr/>
          </a:p>
        </p:txBody>
      </p:sp>
      <p:sp>
        <p:nvSpPr>
          <p:cNvPr id="386" name="Google Shape;386;p13"/>
          <p:cNvSpPr txBox="1">
            <a:spLocks noGrp="1"/>
          </p:cNvSpPr>
          <p:nvPr>
            <p:ph type="subTitle" idx="17"/>
          </p:nvPr>
        </p:nvSpPr>
        <p:spPr>
          <a:xfrm>
            <a:off x="3372300" y="2340475"/>
            <a:ext cx="2399400" cy="52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7" name="Google Shape;387;p13"/>
          <p:cNvSpPr txBox="1">
            <a:spLocks noGrp="1"/>
          </p:cNvSpPr>
          <p:nvPr>
            <p:ph type="title" idx="18" hasCustomPrompt="1"/>
          </p:nvPr>
        </p:nvSpPr>
        <p:spPr>
          <a:xfrm>
            <a:off x="3426177" y="1356653"/>
            <a:ext cx="642900" cy="5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88" name="Google Shape;388;p13"/>
          <p:cNvSpPr txBox="1">
            <a:spLocks noGrp="1"/>
          </p:cNvSpPr>
          <p:nvPr>
            <p:ph type="subTitle" idx="19"/>
          </p:nvPr>
        </p:nvSpPr>
        <p:spPr>
          <a:xfrm>
            <a:off x="3372300" y="3664653"/>
            <a:ext cx="2399400" cy="40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1800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9pPr>
          </a:lstStyle>
          <a:p>
            <a:endParaRPr/>
          </a:p>
        </p:txBody>
      </p:sp>
      <p:sp>
        <p:nvSpPr>
          <p:cNvPr id="389" name="Google Shape;389;p13"/>
          <p:cNvSpPr txBox="1">
            <a:spLocks noGrp="1"/>
          </p:cNvSpPr>
          <p:nvPr>
            <p:ph type="subTitle" idx="20"/>
          </p:nvPr>
        </p:nvSpPr>
        <p:spPr>
          <a:xfrm>
            <a:off x="3372300" y="4072925"/>
            <a:ext cx="2399400" cy="52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0" name="Google Shape;390;p13"/>
          <p:cNvSpPr txBox="1">
            <a:spLocks noGrp="1"/>
          </p:cNvSpPr>
          <p:nvPr>
            <p:ph type="title" idx="21" hasCustomPrompt="1"/>
          </p:nvPr>
        </p:nvSpPr>
        <p:spPr>
          <a:xfrm>
            <a:off x="3426175" y="3099825"/>
            <a:ext cx="642900" cy="5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2600"/>
            </a:lvl1pPr>
            <a:lvl2pPr lvl="1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grpSp>
        <p:nvGrpSpPr>
          <p:cNvPr id="391" name="Google Shape;391;p13"/>
          <p:cNvGrpSpPr/>
          <p:nvPr/>
        </p:nvGrpSpPr>
        <p:grpSpPr>
          <a:xfrm>
            <a:off x="-193250" y="-516225"/>
            <a:ext cx="9144823" cy="6841363"/>
            <a:chOff x="-193250" y="-516225"/>
            <a:chExt cx="9144823" cy="6841363"/>
          </a:xfrm>
        </p:grpSpPr>
        <p:pic>
          <p:nvPicPr>
            <p:cNvPr id="392" name="Google Shape;392;p13"/>
            <p:cNvPicPr preferRelativeResize="0"/>
            <p:nvPr/>
          </p:nvPicPr>
          <p:blipFill>
            <a:blip r:embed="rId2">
              <a:alphaModFix amt="30000"/>
            </a:blip>
            <a:stretch>
              <a:fillRect/>
            </a:stretch>
          </p:blipFill>
          <p:spPr>
            <a:xfrm>
              <a:off x="-193250" y="2968712"/>
              <a:ext cx="4162851" cy="3356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3" name="Google Shape;393;p13"/>
            <p:cNvPicPr preferRelativeResize="0"/>
            <p:nvPr/>
          </p:nvPicPr>
          <p:blipFill>
            <a:blip r:embed="rId3">
              <a:alphaModFix amt="30000"/>
            </a:blip>
            <a:stretch>
              <a:fillRect/>
            </a:stretch>
          </p:blipFill>
          <p:spPr>
            <a:xfrm>
              <a:off x="4460415" y="-516225"/>
              <a:ext cx="4403759" cy="20583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4" name="Google Shape;394;p13"/>
            <p:cNvPicPr preferRelativeResize="0"/>
            <p:nvPr/>
          </p:nvPicPr>
          <p:blipFill>
            <a:blip r:embed="rId4">
              <a:alphaModFix amt="30000"/>
            </a:blip>
            <a:stretch>
              <a:fillRect/>
            </a:stretch>
          </p:blipFill>
          <p:spPr>
            <a:xfrm rot="5400000">
              <a:off x="138350" y="-415500"/>
              <a:ext cx="2480650" cy="28278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5" name="Google Shape;395;p13"/>
            <p:cNvPicPr preferRelativeResize="0"/>
            <p:nvPr/>
          </p:nvPicPr>
          <p:blipFill>
            <a:blip r:embed="rId5">
              <a:alphaModFix amt="30000"/>
            </a:blip>
            <a:stretch>
              <a:fillRect/>
            </a:stretch>
          </p:blipFill>
          <p:spPr>
            <a:xfrm>
              <a:off x="3808375" y="2154920"/>
              <a:ext cx="5143199" cy="256217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96" name="Google Shape;396;p13"/>
          <p:cNvGrpSpPr/>
          <p:nvPr/>
        </p:nvGrpSpPr>
        <p:grpSpPr>
          <a:xfrm rot="5400000">
            <a:off x="6637372" y="-333519"/>
            <a:ext cx="3016501" cy="2314765"/>
            <a:chOff x="6661153" y="-78200"/>
            <a:chExt cx="3016501" cy="2314764"/>
          </a:xfrm>
        </p:grpSpPr>
        <p:sp>
          <p:nvSpPr>
            <p:cNvPr id="397" name="Google Shape;397;p13"/>
            <p:cNvSpPr/>
            <p:nvPr/>
          </p:nvSpPr>
          <p:spPr>
            <a:xfrm flipH="1">
              <a:off x="7942425" y="-78199"/>
              <a:ext cx="24350" cy="2052057"/>
            </a:xfrm>
            <a:custGeom>
              <a:avLst/>
              <a:gdLst/>
              <a:ahLst/>
              <a:cxnLst/>
              <a:rect l="l" t="t" r="r" b="b"/>
              <a:pathLst>
                <a:path w="745" h="54696" extrusionOk="0">
                  <a:moveTo>
                    <a:pt x="0" y="54696"/>
                  </a:moveTo>
                  <a:lnTo>
                    <a:pt x="745" y="54696"/>
                  </a:lnTo>
                  <a:lnTo>
                    <a:pt x="74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13"/>
            <p:cNvSpPr/>
            <p:nvPr/>
          </p:nvSpPr>
          <p:spPr>
            <a:xfrm flipH="1">
              <a:off x="8160549" y="-78200"/>
              <a:ext cx="24401" cy="2294499"/>
            </a:xfrm>
            <a:custGeom>
              <a:avLst/>
              <a:gdLst/>
              <a:ahLst/>
              <a:cxnLst/>
              <a:rect l="l" t="t" r="r" b="b"/>
              <a:pathLst>
                <a:path w="745" h="62110" extrusionOk="0">
                  <a:moveTo>
                    <a:pt x="0" y="62109"/>
                  </a:moveTo>
                  <a:lnTo>
                    <a:pt x="744" y="62109"/>
                  </a:lnTo>
                  <a:lnTo>
                    <a:pt x="744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13"/>
            <p:cNvSpPr/>
            <p:nvPr/>
          </p:nvSpPr>
          <p:spPr>
            <a:xfrm flipH="1">
              <a:off x="8358260" y="-78192"/>
              <a:ext cx="1234966" cy="738265"/>
            </a:xfrm>
            <a:custGeom>
              <a:avLst/>
              <a:gdLst/>
              <a:ahLst/>
              <a:cxnLst/>
              <a:rect l="l" t="t" r="r" b="b"/>
              <a:pathLst>
                <a:path w="37755" h="22570" extrusionOk="0">
                  <a:moveTo>
                    <a:pt x="37010" y="1"/>
                  </a:moveTo>
                  <a:lnTo>
                    <a:pt x="37010" y="21825"/>
                  </a:lnTo>
                  <a:lnTo>
                    <a:pt x="1" y="21825"/>
                  </a:lnTo>
                  <a:lnTo>
                    <a:pt x="1" y="22570"/>
                  </a:lnTo>
                  <a:lnTo>
                    <a:pt x="37754" y="22570"/>
                  </a:lnTo>
                  <a:lnTo>
                    <a:pt x="37754" y="1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13"/>
            <p:cNvSpPr/>
            <p:nvPr/>
          </p:nvSpPr>
          <p:spPr>
            <a:xfrm flipH="1">
              <a:off x="8358260" y="826567"/>
              <a:ext cx="24402" cy="838586"/>
            </a:xfrm>
            <a:custGeom>
              <a:avLst/>
              <a:gdLst/>
              <a:ahLst/>
              <a:cxnLst/>
              <a:rect l="l" t="t" r="r" b="b"/>
              <a:pathLst>
                <a:path w="746" h="25637" extrusionOk="0">
                  <a:moveTo>
                    <a:pt x="1" y="25636"/>
                  </a:moveTo>
                  <a:lnTo>
                    <a:pt x="745" y="25636"/>
                  </a:lnTo>
                  <a:lnTo>
                    <a:pt x="745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13"/>
            <p:cNvSpPr/>
            <p:nvPr/>
          </p:nvSpPr>
          <p:spPr>
            <a:xfrm flipH="1">
              <a:off x="6736728" y="184764"/>
              <a:ext cx="845357" cy="399356"/>
            </a:xfrm>
            <a:custGeom>
              <a:avLst/>
              <a:gdLst/>
              <a:ahLst/>
              <a:cxnLst/>
              <a:rect l="l" t="t" r="r" b="b"/>
              <a:pathLst>
                <a:path w="25844" h="12209" extrusionOk="0">
                  <a:moveTo>
                    <a:pt x="0" y="1"/>
                  </a:moveTo>
                  <a:lnTo>
                    <a:pt x="0" y="12208"/>
                  </a:lnTo>
                  <a:lnTo>
                    <a:pt x="25844" y="12208"/>
                  </a:lnTo>
                  <a:lnTo>
                    <a:pt x="25844" y="11464"/>
                  </a:lnTo>
                  <a:lnTo>
                    <a:pt x="745" y="11464"/>
                  </a:lnTo>
                  <a:lnTo>
                    <a:pt x="745" y="1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13"/>
            <p:cNvSpPr/>
            <p:nvPr/>
          </p:nvSpPr>
          <p:spPr>
            <a:xfrm flipH="1">
              <a:off x="9572426" y="611335"/>
              <a:ext cx="105228" cy="81840"/>
            </a:xfrm>
            <a:custGeom>
              <a:avLst/>
              <a:gdLst/>
              <a:ahLst/>
              <a:cxnLst/>
              <a:rect l="l" t="t" r="r" b="b"/>
              <a:pathLst>
                <a:path w="3217" h="2502" extrusionOk="0">
                  <a:moveTo>
                    <a:pt x="1608" y="2502"/>
                  </a:moveTo>
                  <a:cubicBezTo>
                    <a:pt x="3216" y="2502"/>
                    <a:pt x="3216" y="1"/>
                    <a:pt x="1608" y="1"/>
                  </a:cubicBezTo>
                  <a:lnTo>
                    <a:pt x="1608" y="1"/>
                  </a:lnTo>
                  <a:cubicBezTo>
                    <a:pt x="0" y="1"/>
                    <a:pt x="0" y="2502"/>
                    <a:pt x="1608" y="250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13"/>
            <p:cNvSpPr/>
            <p:nvPr/>
          </p:nvSpPr>
          <p:spPr>
            <a:xfrm flipH="1">
              <a:off x="8317850" y="1657900"/>
              <a:ext cx="105228" cy="80859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9" y="2472"/>
                  </a:moveTo>
                  <a:cubicBezTo>
                    <a:pt x="3217" y="2472"/>
                    <a:pt x="3217" y="0"/>
                    <a:pt x="1609" y="0"/>
                  </a:cubicBezTo>
                  <a:lnTo>
                    <a:pt x="1609" y="0"/>
                  </a:lnTo>
                  <a:cubicBezTo>
                    <a:pt x="1" y="0"/>
                    <a:pt x="1" y="2472"/>
                    <a:pt x="1609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13"/>
            <p:cNvSpPr/>
            <p:nvPr/>
          </p:nvSpPr>
          <p:spPr>
            <a:xfrm flipH="1">
              <a:off x="8317858" y="751887"/>
              <a:ext cx="105195" cy="80859"/>
            </a:xfrm>
            <a:custGeom>
              <a:avLst/>
              <a:gdLst/>
              <a:ahLst/>
              <a:cxnLst/>
              <a:rect l="l" t="t" r="r" b="b"/>
              <a:pathLst>
                <a:path w="3216" h="2472" extrusionOk="0">
                  <a:moveTo>
                    <a:pt x="1608" y="2471"/>
                  </a:moveTo>
                  <a:cubicBezTo>
                    <a:pt x="3216" y="2471"/>
                    <a:pt x="3216" y="0"/>
                    <a:pt x="1608" y="0"/>
                  </a:cubicBezTo>
                  <a:lnTo>
                    <a:pt x="1608" y="0"/>
                  </a:lnTo>
                  <a:cubicBezTo>
                    <a:pt x="0" y="0"/>
                    <a:pt x="0" y="2471"/>
                    <a:pt x="1608" y="2471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13"/>
            <p:cNvSpPr/>
            <p:nvPr/>
          </p:nvSpPr>
          <p:spPr>
            <a:xfrm flipH="1">
              <a:off x="7902479" y="1930987"/>
              <a:ext cx="105228" cy="80859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9" y="2472"/>
                  </a:moveTo>
                  <a:cubicBezTo>
                    <a:pt x="3217" y="2472"/>
                    <a:pt x="3217" y="1"/>
                    <a:pt x="1609" y="1"/>
                  </a:cubicBezTo>
                  <a:lnTo>
                    <a:pt x="1609" y="1"/>
                  </a:lnTo>
                  <a:cubicBezTo>
                    <a:pt x="1" y="1"/>
                    <a:pt x="1" y="2472"/>
                    <a:pt x="1609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13"/>
            <p:cNvSpPr/>
            <p:nvPr/>
          </p:nvSpPr>
          <p:spPr>
            <a:xfrm flipH="1">
              <a:off x="6661153" y="530468"/>
              <a:ext cx="105228" cy="80859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8" y="2472"/>
                  </a:moveTo>
                  <a:cubicBezTo>
                    <a:pt x="3216" y="2472"/>
                    <a:pt x="3216" y="1"/>
                    <a:pt x="1608" y="1"/>
                  </a:cubicBezTo>
                  <a:lnTo>
                    <a:pt x="1608" y="1"/>
                  </a:lnTo>
                  <a:cubicBezTo>
                    <a:pt x="0" y="1"/>
                    <a:pt x="0" y="2472"/>
                    <a:pt x="1608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13"/>
            <p:cNvSpPr/>
            <p:nvPr/>
          </p:nvSpPr>
          <p:spPr>
            <a:xfrm flipH="1">
              <a:off x="6736728" y="221792"/>
              <a:ext cx="467491" cy="24369"/>
            </a:xfrm>
            <a:custGeom>
              <a:avLst/>
              <a:gdLst/>
              <a:ahLst/>
              <a:cxnLst/>
              <a:rect l="l" t="t" r="r" b="b"/>
              <a:pathLst>
                <a:path w="14292" h="745" extrusionOk="0">
                  <a:moveTo>
                    <a:pt x="1" y="745"/>
                  </a:moveTo>
                  <a:lnTo>
                    <a:pt x="14292" y="745"/>
                  </a:lnTo>
                  <a:lnTo>
                    <a:pt x="14292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13"/>
            <p:cNvSpPr/>
            <p:nvPr/>
          </p:nvSpPr>
          <p:spPr>
            <a:xfrm flipH="1">
              <a:off x="8908508" y="221792"/>
              <a:ext cx="365273" cy="24369"/>
            </a:xfrm>
            <a:custGeom>
              <a:avLst/>
              <a:gdLst/>
              <a:ahLst/>
              <a:cxnLst/>
              <a:rect l="l" t="t" r="r" b="b"/>
              <a:pathLst>
                <a:path w="11167" h="745" extrusionOk="0">
                  <a:moveTo>
                    <a:pt x="1" y="745"/>
                  </a:moveTo>
                  <a:lnTo>
                    <a:pt x="11166" y="745"/>
                  </a:lnTo>
                  <a:lnTo>
                    <a:pt x="1116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13"/>
            <p:cNvSpPr/>
            <p:nvPr/>
          </p:nvSpPr>
          <p:spPr>
            <a:xfrm flipH="1">
              <a:off x="6661153" y="193547"/>
              <a:ext cx="105228" cy="80859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8" y="2472"/>
                  </a:moveTo>
                  <a:cubicBezTo>
                    <a:pt x="3216" y="2472"/>
                    <a:pt x="3216" y="1"/>
                    <a:pt x="1608" y="1"/>
                  </a:cubicBezTo>
                  <a:lnTo>
                    <a:pt x="1608" y="1"/>
                  </a:lnTo>
                  <a:cubicBezTo>
                    <a:pt x="0" y="1"/>
                    <a:pt x="0" y="2472"/>
                    <a:pt x="1608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13"/>
            <p:cNvSpPr/>
            <p:nvPr/>
          </p:nvSpPr>
          <p:spPr>
            <a:xfrm flipH="1">
              <a:off x="7143804" y="193530"/>
              <a:ext cx="104247" cy="81840"/>
            </a:xfrm>
            <a:custGeom>
              <a:avLst/>
              <a:gdLst/>
              <a:ahLst/>
              <a:cxnLst/>
              <a:rect l="l" t="t" r="r" b="b"/>
              <a:pathLst>
                <a:path w="3187" h="2502" extrusionOk="0">
                  <a:moveTo>
                    <a:pt x="1579" y="2502"/>
                  </a:moveTo>
                  <a:cubicBezTo>
                    <a:pt x="3186" y="2502"/>
                    <a:pt x="3186" y="1"/>
                    <a:pt x="1579" y="1"/>
                  </a:cubicBezTo>
                  <a:lnTo>
                    <a:pt x="1579" y="1"/>
                  </a:lnTo>
                  <a:cubicBezTo>
                    <a:pt x="1" y="1"/>
                    <a:pt x="1" y="2502"/>
                    <a:pt x="1579" y="250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13"/>
            <p:cNvSpPr/>
            <p:nvPr/>
          </p:nvSpPr>
          <p:spPr>
            <a:xfrm flipH="1">
              <a:off x="8823497" y="193062"/>
              <a:ext cx="104247" cy="81840"/>
            </a:xfrm>
            <a:custGeom>
              <a:avLst/>
              <a:gdLst/>
              <a:ahLst/>
              <a:cxnLst/>
              <a:rect l="l" t="t" r="r" b="b"/>
              <a:pathLst>
                <a:path w="3187" h="2502" extrusionOk="0">
                  <a:moveTo>
                    <a:pt x="1578" y="2502"/>
                  </a:moveTo>
                  <a:cubicBezTo>
                    <a:pt x="3186" y="2502"/>
                    <a:pt x="3186" y="1"/>
                    <a:pt x="1578" y="1"/>
                  </a:cubicBezTo>
                  <a:lnTo>
                    <a:pt x="1578" y="1"/>
                  </a:lnTo>
                  <a:cubicBezTo>
                    <a:pt x="0" y="1"/>
                    <a:pt x="0" y="2502"/>
                    <a:pt x="1578" y="250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13"/>
            <p:cNvSpPr/>
            <p:nvPr/>
          </p:nvSpPr>
          <p:spPr>
            <a:xfrm flipH="1">
              <a:off x="9249975" y="201312"/>
              <a:ext cx="105195" cy="81840"/>
            </a:xfrm>
            <a:custGeom>
              <a:avLst/>
              <a:gdLst/>
              <a:ahLst/>
              <a:cxnLst/>
              <a:rect l="l" t="t" r="r" b="b"/>
              <a:pathLst>
                <a:path w="3216" h="2502" extrusionOk="0">
                  <a:moveTo>
                    <a:pt x="1608" y="2502"/>
                  </a:moveTo>
                  <a:cubicBezTo>
                    <a:pt x="3216" y="2502"/>
                    <a:pt x="3216" y="1"/>
                    <a:pt x="1608" y="1"/>
                  </a:cubicBezTo>
                  <a:lnTo>
                    <a:pt x="1608" y="1"/>
                  </a:lnTo>
                  <a:cubicBezTo>
                    <a:pt x="0" y="1"/>
                    <a:pt x="0" y="2502"/>
                    <a:pt x="1608" y="250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13"/>
            <p:cNvSpPr/>
            <p:nvPr/>
          </p:nvSpPr>
          <p:spPr>
            <a:xfrm flipH="1">
              <a:off x="8118562" y="2155705"/>
              <a:ext cx="105228" cy="80859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9" y="2472"/>
                  </a:moveTo>
                  <a:cubicBezTo>
                    <a:pt x="3217" y="2472"/>
                    <a:pt x="3217" y="0"/>
                    <a:pt x="1609" y="0"/>
                  </a:cubicBezTo>
                  <a:lnTo>
                    <a:pt x="1609" y="0"/>
                  </a:lnTo>
                  <a:cubicBezTo>
                    <a:pt x="1" y="0"/>
                    <a:pt x="1" y="2472"/>
                    <a:pt x="1609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13"/>
            <p:cNvSpPr/>
            <p:nvPr/>
          </p:nvSpPr>
          <p:spPr>
            <a:xfrm flipH="1">
              <a:off x="7750048" y="650304"/>
              <a:ext cx="24402" cy="838586"/>
            </a:xfrm>
            <a:custGeom>
              <a:avLst/>
              <a:gdLst/>
              <a:ahLst/>
              <a:cxnLst/>
              <a:rect l="l" t="t" r="r" b="b"/>
              <a:pathLst>
                <a:path w="746" h="25637" extrusionOk="0">
                  <a:moveTo>
                    <a:pt x="1" y="25636"/>
                  </a:moveTo>
                  <a:lnTo>
                    <a:pt x="745" y="25636"/>
                  </a:lnTo>
                  <a:lnTo>
                    <a:pt x="745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13"/>
            <p:cNvSpPr/>
            <p:nvPr/>
          </p:nvSpPr>
          <p:spPr>
            <a:xfrm flipH="1">
              <a:off x="7709637" y="1481637"/>
              <a:ext cx="105228" cy="80859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9" y="2472"/>
                  </a:moveTo>
                  <a:cubicBezTo>
                    <a:pt x="3217" y="2472"/>
                    <a:pt x="3217" y="0"/>
                    <a:pt x="1609" y="0"/>
                  </a:cubicBezTo>
                  <a:lnTo>
                    <a:pt x="1609" y="0"/>
                  </a:lnTo>
                  <a:cubicBezTo>
                    <a:pt x="1" y="0"/>
                    <a:pt x="1" y="2472"/>
                    <a:pt x="1609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13"/>
            <p:cNvSpPr/>
            <p:nvPr/>
          </p:nvSpPr>
          <p:spPr>
            <a:xfrm flipH="1">
              <a:off x="7709646" y="575625"/>
              <a:ext cx="105195" cy="80859"/>
            </a:xfrm>
            <a:custGeom>
              <a:avLst/>
              <a:gdLst/>
              <a:ahLst/>
              <a:cxnLst/>
              <a:rect l="l" t="t" r="r" b="b"/>
              <a:pathLst>
                <a:path w="3216" h="2472" extrusionOk="0">
                  <a:moveTo>
                    <a:pt x="1608" y="2471"/>
                  </a:moveTo>
                  <a:cubicBezTo>
                    <a:pt x="3216" y="2471"/>
                    <a:pt x="3216" y="0"/>
                    <a:pt x="1608" y="0"/>
                  </a:cubicBezTo>
                  <a:lnTo>
                    <a:pt x="1608" y="0"/>
                  </a:lnTo>
                  <a:cubicBezTo>
                    <a:pt x="0" y="0"/>
                    <a:pt x="0" y="2471"/>
                    <a:pt x="1608" y="2471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1"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14"/>
          <p:cNvSpPr txBox="1">
            <a:spLocks noGrp="1"/>
          </p:cNvSpPr>
          <p:nvPr>
            <p:ph type="title"/>
          </p:nvPr>
        </p:nvSpPr>
        <p:spPr>
          <a:xfrm>
            <a:off x="2804075" y="3545475"/>
            <a:ext cx="3556200" cy="441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19" name="Google Shape;419;p14"/>
          <p:cNvSpPr txBox="1">
            <a:spLocks noGrp="1"/>
          </p:cNvSpPr>
          <p:nvPr>
            <p:ph type="subTitle" idx="1"/>
          </p:nvPr>
        </p:nvSpPr>
        <p:spPr>
          <a:xfrm>
            <a:off x="2545650" y="2204425"/>
            <a:ext cx="4052700" cy="1204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9pPr>
          </a:lstStyle>
          <a:p>
            <a:endParaRPr/>
          </a:p>
        </p:txBody>
      </p:sp>
      <p:grpSp>
        <p:nvGrpSpPr>
          <p:cNvPr id="420" name="Google Shape;420;p14"/>
          <p:cNvGrpSpPr/>
          <p:nvPr/>
        </p:nvGrpSpPr>
        <p:grpSpPr>
          <a:xfrm>
            <a:off x="-193250" y="-516225"/>
            <a:ext cx="9144823" cy="6841363"/>
            <a:chOff x="-193250" y="-516225"/>
            <a:chExt cx="9144823" cy="6841363"/>
          </a:xfrm>
        </p:grpSpPr>
        <p:pic>
          <p:nvPicPr>
            <p:cNvPr id="421" name="Google Shape;421;p14"/>
            <p:cNvPicPr preferRelativeResize="0"/>
            <p:nvPr/>
          </p:nvPicPr>
          <p:blipFill>
            <a:blip r:embed="rId2">
              <a:alphaModFix amt="30000"/>
            </a:blip>
            <a:stretch>
              <a:fillRect/>
            </a:stretch>
          </p:blipFill>
          <p:spPr>
            <a:xfrm>
              <a:off x="-193250" y="2968712"/>
              <a:ext cx="4162851" cy="3356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2" name="Google Shape;422;p14"/>
            <p:cNvPicPr preferRelativeResize="0"/>
            <p:nvPr/>
          </p:nvPicPr>
          <p:blipFill>
            <a:blip r:embed="rId3">
              <a:alphaModFix amt="30000"/>
            </a:blip>
            <a:stretch>
              <a:fillRect/>
            </a:stretch>
          </p:blipFill>
          <p:spPr>
            <a:xfrm>
              <a:off x="4460415" y="-516225"/>
              <a:ext cx="4403759" cy="20583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3" name="Google Shape;423;p14"/>
            <p:cNvPicPr preferRelativeResize="0"/>
            <p:nvPr/>
          </p:nvPicPr>
          <p:blipFill>
            <a:blip r:embed="rId4">
              <a:alphaModFix amt="30000"/>
            </a:blip>
            <a:stretch>
              <a:fillRect/>
            </a:stretch>
          </p:blipFill>
          <p:spPr>
            <a:xfrm rot="5400000">
              <a:off x="138350" y="-415500"/>
              <a:ext cx="2480650" cy="28278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4" name="Google Shape;424;p14"/>
            <p:cNvPicPr preferRelativeResize="0"/>
            <p:nvPr/>
          </p:nvPicPr>
          <p:blipFill>
            <a:blip r:embed="rId5">
              <a:alphaModFix amt="30000"/>
            </a:blip>
            <a:stretch>
              <a:fillRect/>
            </a:stretch>
          </p:blipFill>
          <p:spPr>
            <a:xfrm>
              <a:off x="3808375" y="2154920"/>
              <a:ext cx="5143199" cy="256217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25" name="Google Shape;425;p14"/>
          <p:cNvGrpSpPr/>
          <p:nvPr/>
        </p:nvGrpSpPr>
        <p:grpSpPr>
          <a:xfrm rot="5400000" flipH="1">
            <a:off x="-1639533" y="917654"/>
            <a:ext cx="4497070" cy="2884760"/>
            <a:chOff x="5880542" y="-2979471"/>
            <a:chExt cx="4497070" cy="2884760"/>
          </a:xfrm>
        </p:grpSpPr>
        <p:sp>
          <p:nvSpPr>
            <p:cNvPr id="426" name="Google Shape;426;p14"/>
            <p:cNvSpPr/>
            <p:nvPr/>
          </p:nvSpPr>
          <p:spPr>
            <a:xfrm flipH="1">
              <a:off x="5979000" y="-1578992"/>
              <a:ext cx="1951740" cy="1023627"/>
            </a:xfrm>
            <a:custGeom>
              <a:avLst/>
              <a:gdLst/>
              <a:ahLst/>
              <a:cxnLst/>
              <a:rect l="l" t="t" r="r" b="b"/>
              <a:pathLst>
                <a:path w="59668" h="31294" extrusionOk="0">
                  <a:moveTo>
                    <a:pt x="39212" y="31293"/>
                  </a:moveTo>
                  <a:lnTo>
                    <a:pt x="0" y="31293"/>
                  </a:lnTo>
                  <a:lnTo>
                    <a:pt x="0" y="30549"/>
                  </a:lnTo>
                  <a:lnTo>
                    <a:pt x="38468" y="30549"/>
                  </a:lnTo>
                  <a:lnTo>
                    <a:pt x="38468" y="1"/>
                  </a:lnTo>
                  <a:lnTo>
                    <a:pt x="59667" y="1"/>
                  </a:lnTo>
                  <a:lnTo>
                    <a:pt x="59667" y="745"/>
                  </a:lnTo>
                  <a:lnTo>
                    <a:pt x="39212" y="745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14"/>
            <p:cNvSpPr/>
            <p:nvPr/>
          </p:nvSpPr>
          <p:spPr>
            <a:xfrm flipH="1">
              <a:off x="5888898" y="-1607401"/>
              <a:ext cx="104247" cy="80859"/>
            </a:xfrm>
            <a:custGeom>
              <a:avLst/>
              <a:gdLst/>
              <a:ahLst/>
              <a:cxnLst/>
              <a:rect l="l" t="t" r="r" b="b"/>
              <a:pathLst>
                <a:path w="3187" h="2472" extrusionOk="0">
                  <a:moveTo>
                    <a:pt x="1579" y="2472"/>
                  </a:moveTo>
                  <a:cubicBezTo>
                    <a:pt x="3186" y="2472"/>
                    <a:pt x="3186" y="1"/>
                    <a:pt x="1579" y="1"/>
                  </a:cubicBezTo>
                  <a:lnTo>
                    <a:pt x="1579" y="1"/>
                  </a:lnTo>
                  <a:cubicBezTo>
                    <a:pt x="1" y="1"/>
                    <a:pt x="1" y="2472"/>
                    <a:pt x="1579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14"/>
            <p:cNvSpPr/>
            <p:nvPr/>
          </p:nvSpPr>
          <p:spPr>
            <a:xfrm flipH="1">
              <a:off x="5968304" y="-261270"/>
              <a:ext cx="1356680" cy="24369"/>
            </a:xfrm>
            <a:custGeom>
              <a:avLst/>
              <a:gdLst/>
              <a:ahLst/>
              <a:cxnLst/>
              <a:rect l="l" t="t" r="r" b="b"/>
              <a:pathLst>
                <a:path w="41476" h="745" extrusionOk="0">
                  <a:moveTo>
                    <a:pt x="1" y="745"/>
                  </a:moveTo>
                  <a:lnTo>
                    <a:pt x="41476" y="745"/>
                  </a:lnTo>
                  <a:lnTo>
                    <a:pt x="4147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14"/>
            <p:cNvSpPr/>
            <p:nvPr/>
          </p:nvSpPr>
          <p:spPr>
            <a:xfrm flipH="1">
              <a:off x="8188823" y="-2362985"/>
              <a:ext cx="1739420" cy="1632327"/>
            </a:xfrm>
            <a:custGeom>
              <a:avLst/>
              <a:gdLst/>
              <a:ahLst/>
              <a:cxnLst/>
              <a:rect l="l" t="t" r="r" b="b"/>
              <a:pathLst>
                <a:path w="53177" h="49903" extrusionOk="0">
                  <a:moveTo>
                    <a:pt x="1" y="1"/>
                  </a:moveTo>
                  <a:lnTo>
                    <a:pt x="1" y="745"/>
                  </a:lnTo>
                  <a:lnTo>
                    <a:pt x="29388" y="745"/>
                  </a:lnTo>
                  <a:lnTo>
                    <a:pt x="29388" y="49902"/>
                  </a:lnTo>
                  <a:lnTo>
                    <a:pt x="53177" y="49902"/>
                  </a:lnTo>
                  <a:lnTo>
                    <a:pt x="53177" y="49158"/>
                  </a:lnTo>
                  <a:lnTo>
                    <a:pt x="30132" y="49158"/>
                  </a:lnTo>
                  <a:lnTo>
                    <a:pt x="30132" y="1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14"/>
            <p:cNvSpPr/>
            <p:nvPr/>
          </p:nvSpPr>
          <p:spPr>
            <a:xfrm flipH="1">
              <a:off x="7770037" y="-2939532"/>
              <a:ext cx="370114" cy="1971235"/>
            </a:xfrm>
            <a:custGeom>
              <a:avLst/>
              <a:gdLst/>
              <a:ahLst/>
              <a:cxnLst/>
              <a:rect l="l" t="t" r="r" b="b"/>
              <a:pathLst>
                <a:path w="11315" h="60264" extrusionOk="0">
                  <a:moveTo>
                    <a:pt x="1" y="0"/>
                  </a:moveTo>
                  <a:lnTo>
                    <a:pt x="1" y="60263"/>
                  </a:lnTo>
                  <a:lnTo>
                    <a:pt x="11315" y="60263"/>
                  </a:lnTo>
                  <a:lnTo>
                    <a:pt x="11315" y="16734"/>
                  </a:lnTo>
                  <a:lnTo>
                    <a:pt x="10570" y="16734"/>
                  </a:lnTo>
                  <a:lnTo>
                    <a:pt x="10570" y="59519"/>
                  </a:lnTo>
                  <a:lnTo>
                    <a:pt x="745" y="59519"/>
                  </a:lnTo>
                  <a:lnTo>
                    <a:pt x="745" y="0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14"/>
            <p:cNvSpPr/>
            <p:nvPr/>
          </p:nvSpPr>
          <p:spPr>
            <a:xfrm flipH="1">
              <a:off x="8445814" y="-755060"/>
              <a:ext cx="1876290" cy="269825"/>
            </a:xfrm>
            <a:custGeom>
              <a:avLst/>
              <a:gdLst/>
              <a:ahLst/>
              <a:cxnLst/>
              <a:rect l="l" t="t" r="r" b="b"/>
              <a:pathLst>
                <a:path w="78902" h="8249" extrusionOk="0">
                  <a:moveTo>
                    <a:pt x="1" y="1"/>
                  </a:moveTo>
                  <a:lnTo>
                    <a:pt x="1" y="745"/>
                  </a:lnTo>
                  <a:lnTo>
                    <a:pt x="43471" y="745"/>
                  </a:lnTo>
                  <a:lnTo>
                    <a:pt x="43471" y="8248"/>
                  </a:lnTo>
                  <a:lnTo>
                    <a:pt x="78902" y="8248"/>
                  </a:lnTo>
                  <a:lnTo>
                    <a:pt x="78902" y="7504"/>
                  </a:lnTo>
                  <a:lnTo>
                    <a:pt x="44215" y="7504"/>
                  </a:lnTo>
                  <a:lnTo>
                    <a:pt x="44215" y="1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14"/>
            <p:cNvSpPr/>
            <p:nvPr/>
          </p:nvSpPr>
          <p:spPr>
            <a:xfrm flipH="1">
              <a:off x="7732060" y="-2432134"/>
              <a:ext cx="105195" cy="81840"/>
            </a:xfrm>
            <a:custGeom>
              <a:avLst/>
              <a:gdLst/>
              <a:ahLst/>
              <a:cxnLst/>
              <a:rect l="l" t="t" r="r" b="b"/>
              <a:pathLst>
                <a:path w="3216" h="2502" extrusionOk="0">
                  <a:moveTo>
                    <a:pt x="1608" y="2502"/>
                  </a:moveTo>
                  <a:cubicBezTo>
                    <a:pt x="3216" y="2502"/>
                    <a:pt x="3216" y="1"/>
                    <a:pt x="1608" y="1"/>
                  </a:cubicBezTo>
                  <a:lnTo>
                    <a:pt x="1608" y="1"/>
                  </a:lnTo>
                  <a:cubicBezTo>
                    <a:pt x="0" y="1"/>
                    <a:pt x="0" y="2502"/>
                    <a:pt x="1608" y="250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14"/>
            <p:cNvSpPr/>
            <p:nvPr/>
          </p:nvSpPr>
          <p:spPr>
            <a:xfrm flipH="1">
              <a:off x="8072898" y="-2979471"/>
              <a:ext cx="105228" cy="80859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8" y="2472"/>
                  </a:moveTo>
                  <a:cubicBezTo>
                    <a:pt x="3216" y="2472"/>
                    <a:pt x="3216" y="1"/>
                    <a:pt x="1608" y="1"/>
                  </a:cubicBezTo>
                  <a:lnTo>
                    <a:pt x="1608" y="1"/>
                  </a:lnTo>
                  <a:cubicBezTo>
                    <a:pt x="1" y="1"/>
                    <a:pt x="1" y="2472"/>
                    <a:pt x="1608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14"/>
            <p:cNvSpPr/>
            <p:nvPr/>
          </p:nvSpPr>
          <p:spPr>
            <a:xfrm flipH="1">
              <a:off x="9874631" y="-2395106"/>
              <a:ext cx="105228" cy="80859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8" y="2471"/>
                  </a:moveTo>
                  <a:cubicBezTo>
                    <a:pt x="3216" y="2471"/>
                    <a:pt x="3216" y="0"/>
                    <a:pt x="1608" y="0"/>
                  </a:cubicBezTo>
                  <a:lnTo>
                    <a:pt x="1608" y="0"/>
                  </a:lnTo>
                  <a:cubicBezTo>
                    <a:pt x="1" y="0"/>
                    <a:pt x="1" y="2471"/>
                    <a:pt x="1608" y="2471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14"/>
            <p:cNvSpPr/>
            <p:nvPr/>
          </p:nvSpPr>
          <p:spPr>
            <a:xfrm flipH="1">
              <a:off x="10272384" y="-776485"/>
              <a:ext cx="105228" cy="81840"/>
            </a:xfrm>
            <a:custGeom>
              <a:avLst/>
              <a:gdLst/>
              <a:ahLst/>
              <a:cxnLst/>
              <a:rect l="l" t="t" r="r" b="b"/>
              <a:pathLst>
                <a:path w="3217" h="2502" extrusionOk="0">
                  <a:moveTo>
                    <a:pt x="1609" y="2502"/>
                  </a:moveTo>
                  <a:cubicBezTo>
                    <a:pt x="3217" y="2502"/>
                    <a:pt x="3217" y="1"/>
                    <a:pt x="1609" y="1"/>
                  </a:cubicBezTo>
                  <a:lnTo>
                    <a:pt x="1609" y="1"/>
                  </a:lnTo>
                  <a:cubicBezTo>
                    <a:pt x="1" y="1"/>
                    <a:pt x="1" y="2502"/>
                    <a:pt x="1609" y="250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14"/>
            <p:cNvSpPr/>
            <p:nvPr/>
          </p:nvSpPr>
          <p:spPr>
            <a:xfrm flipH="1">
              <a:off x="5880542" y="-289514"/>
              <a:ext cx="104247" cy="80859"/>
            </a:xfrm>
            <a:custGeom>
              <a:avLst/>
              <a:gdLst/>
              <a:ahLst/>
              <a:cxnLst/>
              <a:rect l="l" t="t" r="r" b="b"/>
              <a:pathLst>
                <a:path w="3187" h="2472" extrusionOk="0">
                  <a:moveTo>
                    <a:pt x="1608" y="2472"/>
                  </a:moveTo>
                  <a:cubicBezTo>
                    <a:pt x="3186" y="2472"/>
                    <a:pt x="3186" y="1"/>
                    <a:pt x="1608" y="1"/>
                  </a:cubicBezTo>
                  <a:lnTo>
                    <a:pt x="1608" y="1"/>
                  </a:lnTo>
                  <a:cubicBezTo>
                    <a:pt x="0" y="1"/>
                    <a:pt x="0" y="2472"/>
                    <a:pt x="1608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14"/>
            <p:cNvSpPr/>
            <p:nvPr/>
          </p:nvSpPr>
          <p:spPr>
            <a:xfrm flipH="1">
              <a:off x="8368989" y="-154144"/>
              <a:ext cx="1559253" cy="24369"/>
            </a:xfrm>
            <a:custGeom>
              <a:avLst/>
              <a:gdLst/>
              <a:ahLst/>
              <a:cxnLst/>
              <a:rect l="l" t="t" r="r" b="b"/>
              <a:pathLst>
                <a:path w="47669" h="745" extrusionOk="0">
                  <a:moveTo>
                    <a:pt x="1" y="745"/>
                  </a:moveTo>
                  <a:lnTo>
                    <a:pt x="47669" y="745"/>
                  </a:lnTo>
                  <a:lnTo>
                    <a:pt x="47669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14"/>
            <p:cNvSpPr/>
            <p:nvPr/>
          </p:nvSpPr>
          <p:spPr>
            <a:xfrm flipH="1">
              <a:off x="7075636" y="-2890826"/>
              <a:ext cx="292198" cy="2252672"/>
            </a:xfrm>
            <a:custGeom>
              <a:avLst/>
              <a:gdLst/>
              <a:ahLst/>
              <a:cxnLst/>
              <a:rect l="l" t="t" r="r" b="b"/>
              <a:pathLst>
                <a:path w="8933" h="68868" extrusionOk="0">
                  <a:moveTo>
                    <a:pt x="8188" y="0"/>
                  </a:moveTo>
                  <a:lnTo>
                    <a:pt x="8188" y="25159"/>
                  </a:lnTo>
                  <a:lnTo>
                    <a:pt x="0" y="25159"/>
                  </a:lnTo>
                  <a:lnTo>
                    <a:pt x="0" y="68868"/>
                  </a:lnTo>
                  <a:lnTo>
                    <a:pt x="745" y="68868"/>
                  </a:lnTo>
                  <a:lnTo>
                    <a:pt x="745" y="25904"/>
                  </a:lnTo>
                  <a:lnTo>
                    <a:pt x="8933" y="25904"/>
                  </a:lnTo>
                  <a:lnTo>
                    <a:pt x="8933" y="0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14"/>
            <p:cNvSpPr/>
            <p:nvPr/>
          </p:nvSpPr>
          <p:spPr>
            <a:xfrm flipH="1">
              <a:off x="8572511" y="-2351275"/>
              <a:ext cx="24402" cy="804470"/>
            </a:xfrm>
            <a:custGeom>
              <a:avLst/>
              <a:gdLst/>
              <a:ahLst/>
              <a:cxnLst/>
              <a:rect l="l" t="t" r="r" b="b"/>
              <a:pathLst>
                <a:path w="746" h="24594" extrusionOk="0">
                  <a:moveTo>
                    <a:pt x="1" y="24593"/>
                  </a:moveTo>
                  <a:lnTo>
                    <a:pt x="745" y="24593"/>
                  </a:lnTo>
                  <a:lnTo>
                    <a:pt x="745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14"/>
            <p:cNvSpPr/>
            <p:nvPr/>
          </p:nvSpPr>
          <p:spPr>
            <a:xfrm flipH="1">
              <a:off x="8617716" y="-1434839"/>
              <a:ext cx="1194046" cy="24369"/>
            </a:xfrm>
            <a:custGeom>
              <a:avLst/>
              <a:gdLst/>
              <a:ahLst/>
              <a:cxnLst/>
              <a:rect l="l" t="t" r="r" b="b"/>
              <a:pathLst>
                <a:path w="36504" h="745" extrusionOk="0">
                  <a:moveTo>
                    <a:pt x="1" y="745"/>
                  </a:moveTo>
                  <a:lnTo>
                    <a:pt x="36504" y="745"/>
                  </a:lnTo>
                  <a:lnTo>
                    <a:pt x="36504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14"/>
            <p:cNvSpPr/>
            <p:nvPr/>
          </p:nvSpPr>
          <p:spPr>
            <a:xfrm flipH="1">
              <a:off x="6634443" y="-2440900"/>
              <a:ext cx="24402" cy="491860"/>
            </a:xfrm>
            <a:custGeom>
              <a:avLst/>
              <a:gdLst/>
              <a:ahLst/>
              <a:cxnLst/>
              <a:rect l="l" t="t" r="r" b="b"/>
              <a:pathLst>
                <a:path w="746" h="15037" extrusionOk="0">
                  <a:moveTo>
                    <a:pt x="1" y="15037"/>
                  </a:moveTo>
                  <a:lnTo>
                    <a:pt x="745" y="15037"/>
                  </a:lnTo>
                  <a:lnTo>
                    <a:pt x="745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14"/>
            <p:cNvSpPr/>
            <p:nvPr/>
          </p:nvSpPr>
          <p:spPr>
            <a:xfrm flipH="1">
              <a:off x="7038608" y="-2930765"/>
              <a:ext cx="104247" cy="80859"/>
            </a:xfrm>
            <a:custGeom>
              <a:avLst/>
              <a:gdLst/>
              <a:ahLst/>
              <a:cxnLst/>
              <a:rect l="l" t="t" r="r" b="b"/>
              <a:pathLst>
                <a:path w="3187" h="2472" extrusionOk="0">
                  <a:moveTo>
                    <a:pt x="1608" y="2472"/>
                  </a:moveTo>
                  <a:cubicBezTo>
                    <a:pt x="3186" y="2472"/>
                    <a:pt x="3186" y="0"/>
                    <a:pt x="1608" y="0"/>
                  </a:cubicBezTo>
                  <a:lnTo>
                    <a:pt x="1608" y="0"/>
                  </a:lnTo>
                  <a:cubicBezTo>
                    <a:pt x="0" y="0"/>
                    <a:pt x="0" y="2472"/>
                    <a:pt x="1608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14"/>
            <p:cNvSpPr/>
            <p:nvPr/>
          </p:nvSpPr>
          <p:spPr>
            <a:xfrm flipH="1">
              <a:off x="6594028" y="-1953958"/>
              <a:ext cx="105228" cy="80859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9" y="2471"/>
                  </a:moveTo>
                  <a:cubicBezTo>
                    <a:pt x="3216" y="2471"/>
                    <a:pt x="3216" y="0"/>
                    <a:pt x="1609" y="0"/>
                  </a:cubicBezTo>
                  <a:lnTo>
                    <a:pt x="1609" y="0"/>
                  </a:lnTo>
                  <a:cubicBezTo>
                    <a:pt x="1" y="0"/>
                    <a:pt x="1" y="2471"/>
                    <a:pt x="1609" y="2471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14"/>
            <p:cNvSpPr/>
            <p:nvPr/>
          </p:nvSpPr>
          <p:spPr>
            <a:xfrm flipH="1">
              <a:off x="6594018" y="-2513041"/>
              <a:ext cx="105228" cy="80892"/>
            </a:xfrm>
            <a:custGeom>
              <a:avLst/>
              <a:gdLst/>
              <a:ahLst/>
              <a:cxnLst/>
              <a:rect l="l" t="t" r="r" b="b"/>
              <a:pathLst>
                <a:path w="3217" h="2473" extrusionOk="0">
                  <a:moveTo>
                    <a:pt x="1609" y="2472"/>
                  </a:moveTo>
                  <a:cubicBezTo>
                    <a:pt x="3216" y="2472"/>
                    <a:pt x="3216" y="1"/>
                    <a:pt x="1609" y="1"/>
                  </a:cubicBezTo>
                  <a:lnTo>
                    <a:pt x="1609" y="1"/>
                  </a:lnTo>
                  <a:cubicBezTo>
                    <a:pt x="1" y="1"/>
                    <a:pt x="1" y="2472"/>
                    <a:pt x="1609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14"/>
            <p:cNvSpPr/>
            <p:nvPr/>
          </p:nvSpPr>
          <p:spPr>
            <a:xfrm flipH="1">
              <a:off x="9870738" y="-175569"/>
              <a:ext cx="104247" cy="80859"/>
            </a:xfrm>
            <a:custGeom>
              <a:avLst/>
              <a:gdLst/>
              <a:ahLst/>
              <a:cxnLst/>
              <a:rect l="l" t="t" r="r" b="b"/>
              <a:pathLst>
                <a:path w="3187" h="2472" extrusionOk="0">
                  <a:moveTo>
                    <a:pt x="1579" y="2472"/>
                  </a:moveTo>
                  <a:cubicBezTo>
                    <a:pt x="3186" y="2472"/>
                    <a:pt x="3186" y="0"/>
                    <a:pt x="1579" y="0"/>
                  </a:cubicBezTo>
                  <a:lnTo>
                    <a:pt x="1579" y="0"/>
                  </a:lnTo>
                  <a:cubicBezTo>
                    <a:pt x="1" y="0"/>
                    <a:pt x="1" y="2472"/>
                    <a:pt x="1579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14"/>
            <p:cNvSpPr/>
            <p:nvPr/>
          </p:nvSpPr>
          <p:spPr>
            <a:xfrm flipH="1">
              <a:off x="8534046" y="-1463565"/>
              <a:ext cx="104247" cy="81840"/>
            </a:xfrm>
            <a:custGeom>
              <a:avLst/>
              <a:gdLst/>
              <a:ahLst/>
              <a:cxnLst/>
              <a:rect l="l" t="t" r="r" b="b"/>
              <a:pathLst>
                <a:path w="3187" h="2502" extrusionOk="0">
                  <a:moveTo>
                    <a:pt x="1608" y="2502"/>
                  </a:moveTo>
                  <a:cubicBezTo>
                    <a:pt x="3186" y="2502"/>
                    <a:pt x="3186" y="1"/>
                    <a:pt x="1608" y="1"/>
                  </a:cubicBezTo>
                  <a:lnTo>
                    <a:pt x="1608" y="1"/>
                  </a:lnTo>
                  <a:cubicBezTo>
                    <a:pt x="0" y="1"/>
                    <a:pt x="0" y="2502"/>
                    <a:pt x="1608" y="2502"/>
                  </a:cubicBezTo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14"/>
            <p:cNvSpPr/>
            <p:nvPr/>
          </p:nvSpPr>
          <p:spPr>
            <a:xfrm flipH="1">
              <a:off x="9757202" y="-1462119"/>
              <a:ext cx="104214" cy="81840"/>
            </a:xfrm>
            <a:custGeom>
              <a:avLst/>
              <a:gdLst/>
              <a:ahLst/>
              <a:cxnLst/>
              <a:rect l="l" t="t" r="r" b="b"/>
              <a:pathLst>
                <a:path w="3186" h="2502" extrusionOk="0">
                  <a:moveTo>
                    <a:pt x="1578" y="2502"/>
                  </a:moveTo>
                  <a:cubicBezTo>
                    <a:pt x="3186" y="2502"/>
                    <a:pt x="3186" y="1"/>
                    <a:pt x="1578" y="1"/>
                  </a:cubicBezTo>
                  <a:lnTo>
                    <a:pt x="1578" y="1"/>
                  </a:lnTo>
                  <a:cubicBezTo>
                    <a:pt x="0" y="1"/>
                    <a:pt x="0" y="2502"/>
                    <a:pt x="1578" y="2502"/>
                  </a:cubicBezTo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14"/>
            <p:cNvSpPr/>
            <p:nvPr/>
          </p:nvSpPr>
          <p:spPr>
            <a:xfrm flipH="1">
              <a:off x="8528712" y="-2395106"/>
              <a:ext cx="105195" cy="80859"/>
            </a:xfrm>
            <a:custGeom>
              <a:avLst/>
              <a:gdLst/>
              <a:ahLst/>
              <a:cxnLst/>
              <a:rect l="l" t="t" r="r" b="b"/>
              <a:pathLst>
                <a:path w="3216" h="2472" extrusionOk="0">
                  <a:moveTo>
                    <a:pt x="1608" y="2471"/>
                  </a:moveTo>
                  <a:cubicBezTo>
                    <a:pt x="3216" y="2471"/>
                    <a:pt x="3216" y="0"/>
                    <a:pt x="1608" y="0"/>
                  </a:cubicBezTo>
                  <a:lnTo>
                    <a:pt x="1608" y="0"/>
                  </a:lnTo>
                  <a:cubicBezTo>
                    <a:pt x="0" y="0"/>
                    <a:pt x="0" y="2471"/>
                    <a:pt x="1608" y="2471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14"/>
            <p:cNvSpPr/>
            <p:nvPr/>
          </p:nvSpPr>
          <p:spPr>
            <a:xfrm flipH="1">
              <a:off x="8533553" y="-1553448"/>
              <a:ext cx="105228" cy="80859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8" y="2472"/>
                  </a:moveTo>
                  <a:cubicBezTo>
                    <a:pt x="3216" y="2472"/>
                    <a:pt x="3216" y="0"/>
                    <a:pt x="1608" y="0"/>
                  </a:cubicBezTo>
                  <a:lnTo>
                    <a:pt x="1608" y="0"/>
                  </a:lnTo>
                  <a:cubicBezTo>
                    <a:pt x="30" y="0"/>
                    <a:pt x="0" y="2472"/>
                    <a:pt x="1608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0" name="Google Shape;450;p14"/>
          <p:cNvGrpSpPr/>
          <p:nvPr/>
        </p:nvGrpSpPr>
        <p:grpSpPr>
          <a:xfrm rot="-5400000">
            <a:off x="6286467" y="917654"/>
            <a:ext cx="4497070" cy="2884760"/>
            <a:chOff x="5880542" y="-2979471"/>
            <a:chExt cx="4497070" cy="2884760"/>
          </a:xfrm>
        </p:grpSpPr>
        <p:sp>
          <p:nvSpPr>
            <p:cNvPr id="451" name="Google Shape;451;p14"/>
            <p:cNvSpPr/>
            <p:nvPr/>
          </p:nvSpPr>
          <p:spPr>
            <a:xfrm flipH="1">
              <a:off x="5979000" y="-1578992"/>
              <a:ext cx="1951740" cy="1023627"/>
            </a:xfrm>
            <a:custGeom>
              <a:avLst/>
              <a:gdLst/>
              <a:ahLst/>
              <a:cxnLst/>
              <a:rect l="l" t="t" r="r" b="b"/>
              <a:pathLst>
                <a:path w="59668" h="31294" extrusionOk="0">
                  <a:moveTo>
                    <a:pt x="39212" y="31293"/>
                  </a:moveTo>
                  <a:lnTo>
                    <a:pt x="0" y="31293"/>
                  </a:lnTo>
                  <a:lnTo>
                    <a:pt x="0" y="30549"/>
                  </a:lnTo>
                  <a:lnTo>
                    <a:pt x="38468" y="30549"/>
                  </a:lnTo>
                  <a:lnTo>
                    <a:pt x="38468" y="1"/>
                  </a:lnTo>
                  <a:lnTo>
                    <a:pt x="59667" y="1"/>
                  </a:lnTo>
                  <a:lnTo>
                    <a:pt x="59667" y="745"/>
                  </a:lnTo>
                  <a:lnTo>
                    <a:pt x="39212" y="745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14"/>
            <p:cNvSpPr/>
            <p:nvPr/>
          </p:nvSpPr>
          <p:spPr>
            <a:xfrm flipH="1">
              <a:off x="5888898" y="-1607401"/>
              <a:ext cx="104247" cy="80859"/>
            </a:xfrm>
            <a:custGeom>
              <a:avLst/>
              <a:gdLst/>
              <a:ahLst/>
              <a:cxnLst/>
              <a:rect l="l" t="t" r="r" b="b"/>
              <a:pathLst>
                <a:path w="3187" h="2472" extrusionOk="0">
                  <a:moveTo>
                    <a:pt x="1579" y="2472"/>
                  </a:moveTo>
                  <a:cubicBezTo>
                    <a:pt x="3186" y="2472"/>
                    <a:pt x="3186" y="1"/>
                    <a:pt x="1579" y="1"/>
                  </a:cubicBezTo>
                  <a:lnTo>
                    <a:pt x="1579" y="1"/>
                  </a:lnTo>
                  <a:cubicBezTo>
                    <a:pt x="1" y="1"/>
                    <a:pt x="1" y="2472"/>
                    <a:pt x="1579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14"/>
            <p:cNvSpPr/>
            <p:nvPr/>
          </p:nvSpPr>
          <p:spPr>
            <a:xfrm flipH="1">
              <a:off x="5968304" y="-261270"/>
              <a:ext cx="1356680" cy="24369"/>
            </a:xfrm>
            <a:custGeom>
              <a:avLst/>
              <a:gdLst/>
              <a:ahLst/>
              <a:cxnLst/>
              <a:rect l="l" t="t" r="r" b="b"/>
              <a:pathLst>
                <a:path w="41476" h="745" extrusionOk="0">
                  <a:moveTo>
                    <a:pt x="1" y="745"/>
                  </a:moveTo>
                  <a:lnTo>
                    <a:pt x="41476" y="745"/>
                  </a:lnTo>
                  <a:lnTo>
                    <a:pt x="4147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14"/>
            <p:cNvSpPr/>
            <p:nvPr/>
          </p:nvSpPr>
          <p:spPr>
            <a:xfrm flipH="1">
              <a:off x="8188823" y="-2362985"/>
              <a:ext cx="1739420" cy="1632327"/>
            </a:xfrm>
            <a:custGeom>
              <a:avLst/>
              <a:gdLst/>
              <a:ahLst/>
              <a:cxnLst/>
              <a:rect l="l" t="t" r="r" b="b"/>
              <a:pathLst>
                <a:path w="53177" h="49903" extrusionOk="0">
                  <a:moveTo>
                    <a:pt x="1" y="1"/>
                  </a:moveTo>
                  <a:lnTo>
                    <a:pt x="1" y="745"/>
                  </a:lnTo>
                  <a:lnTo>
                    <a:pt x="29388" y="745"/>
                  </a:lnTo>
                  <a:lnTo>
                    <a:pt x="29388" y="49902"/>
                  </a:lnTo>
                  <a:lnTo>
                    <a:pt x="53177" y="49902"/>
                  </a:lnTo>
                  <a:lnTo>
                    <a:pt x="53177" y="49158"/>
                  </a:lnTo>
                  <a:lnTo>
                    <a:pt x="30132" y="49158"/>
                  </a:lnTo>
                  <a:lnTo>
                    <a:pt x="30132" y="1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14"/>
            <p:cNvSpPr/>
            <p:nvPr/>
          </p:nvSpPr>
          <p:spPr>
            <a:xfrm flipH="1">
              <a:off x="7770037" y="-2939532"/>
              <a:ext cx="370114" cy="1971235"/>
            </a:xfrm>
            <a:custGeom>
              <a:avLst/>
              <a:gdLst/>
              <a:ahLst/>
              <a:cxnLst/>
              <a:rect l="l" t="t" r="r" b="b"/>
              <a:pathLst>
                <a:path w="11315" h="60264" extrusionOk="0">
                  <a:moveTo>
                    <a:pt x="1" y="0"/>
                  </a:moveTo>
                  <a:lnTo>
                    <a:pt x="1" y="60263"/>
                  </a:lnTo>
                  <a:lnTo>
                    <a:pt x="11315" y="60263"/>
                  </a:lnTo>
                  <a:lnTo>
                    <a:pt x="11315" y="16734"/>
                  </a:lnTo>
                  <a:lnTo>
                    <a:pt x="10570" y="16734"/>
                  </a:lnTo>
                  <a:lnTo>
                    <a:pt x="10570" y="59519"/>
                  </a:lnTo>
                  <a:lnTo>
                    <a:pt x="745" y="59519"/>
                  </a:lnTo>
                  <a:lnTo>
                    <a:pt x="745" y="0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14"/>
            <p:cNvSpPr/>
            <p:nvPr/>
          </p:nvSpPr>
          <p:spPr>
            <a:xfrm flipH="1">
              <a:off x="8445814" y="-755060"/>
              <a:ext cx="1876290" cy="269825"/>
            </a:xfrm>
            <a:custGeom>
              <a:avLst/>
              <a:gdLst/>
              <a:ahLst/>
              <a:cxnLst/>
              <a:rect l="l" t="t" r="r" b="b"/>
              <a:pathLst>
                <a:path w="78902" h="8249" extrusionOk="0">
                  <a:moveTo>
                    <a:pt x="1" y="1"/>
                  </a:moveTo>
                  <a:lnTo>
                    <a:pt x="1" y="745"/>
                  </a:lnTo>
                  <a:lnTo>
                    <a:pt x="43471" y="745"/>
                  </a:lnTo>
                  <a:lnTo>
                    <a:pt x="43471" y="8248"/>
                  </a:lnTo>
                  <a:lnTo>
                    <a:pt x="78902" y="8248"/>
                  </a:lnTo>
                  <a:lnTo>
                    <a:pt x="78902" y="7504"/>
                  </a:lnTo>
                  <a:lnTo>
                    <a:pt x="44215" y="7504"/>
                  </a:lnTo>
                  <a:lnTo>
                    <a:pt x="44215" y="1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14"/>
            <p:cNvSpPr/>
            <p:nvPr/>
          </p:nvSpPr>
          <p:spPr>
            <a:xfrm flipH="1">
              <a:off x="7732060" y="-2432134"/>
              <a:ext cx="105195" cy="81840"/>
            </a:xfrm>
            <a:custGeom>
              <a:avLst/>
              <a:gdLst/>
              <a:ahLst/>
              <a:cxnLst/>
              <a:rect l="l" t="t" r="r" b="b"/>
              <a:pathLst>
                <a:path w="3216" h="2502" extrusionOk="0">
                  <a:moveTo>
                    <a:pt x="1608" y="2502"/>
                  </a:moveTo>
                  <a:cubicBezTo>
                    <a:pt x="3216" y="2502"/>
                    <a:pt x="3216" y="1"/>
                    <a:pt x="1608" y="1"/>
                  </a:cubicBezTo>
                  <a:lnTo>
                    <a:pt x="1608" y="1"/>
                  </a:lnTo>
                  <a:cubicBezTo>
                    <a:pt x="0" y="1"/>
                    <a:pt x="0" y="2502"/>
                    <a:pt x="1608" y="250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14"/>
            <p:cNvSpPr/>
            <p:nvPr/>
          </p:nvSpPr>
          <p:spPr>
            <a:xfrm flipH="1">
              <a:off x="8072898" y="-2979471"/>
              <a:ext cx="105228" cy="80859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8" y="2472"/>
                  </a:moveTo>
                  <a:cubicBezTo>
                    <a:pt x="3216" y="2472"/>
                    <a:pt x="3216" y="1"/>
                    <a:pt x="1608" y="1"/>
                  </a:cubicBezTo>
                  <a:lnTo>
                    <a:pt x="1608" y="1"/>
                  </a:lnTo>
                  <a:cubicBezTo>
                    <a:pt x="1" y="1"/>
                    <a:pt x="1" y="2472"/>
                    <a:pt x="1608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14"/>
            <p:cNvSpPr/>
            <p:nvPr/>
          </p:nvSpPr>
          <p:spPr>
            <a:xfrm flipH="1">
              <a:off x="9874631" y="-2395106"/>
              <a:ext cx="105228" cy="80859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8" y="2471"/>
                  </a:moveTo>
                  <a:cubicBezTo>
                    <a:pt x="3216" y="2471"/>
                    <a:pt x="3216" y="0"/>
                    <a:pt x="1608" y="0"/>
                  </a:cubicBezTo>
                  <a:lnTo>
                    <a:pt x="1608" y="0"/>
                  </a:lnTo>
                  <a:cubicBezTo>
                    <a:pt x="1" y="0"/>
                    <a:pt x="1" y="2471"/>
                    <a:pt x="1608" y="2471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14"/>
            <p:cNvSpPr/>
            <p:nvPr/>
          </p:nvSpPr>
          <p:spPr>
            <a:xfrm flipH="1">
              <a:off x="10272384" y="-776485"/>
              <a:ext cx="105228" cy="81840"/>
            </a:xfrm>
            <a:custGeom>
              <a:avLst/>
              <a:gdLst/>
              <a:ahLst/>
              <a:cxnLst/>
              <a:rect l="l" t="t" r="r" b="b"/>
              <a:pathLst>
                <a:path w="3217" h="2502" extrusionOk="0">
                  <a:moveTo>
                    <a:pt x="1609" y="2502"/>
                  </a:moveTo>
                  <a:cubicBezTo>
                    <a:pt x="3217" y="2502"/>
                    <a:pt x="3217" y="1"/>
                    <a:pt x="1609" y="1"/>
                  </a:cubicBezTo>
                  <a:lnTo>
                    <a:pt x="1609" y="1"/>
                  </a:lnTo>
                  <a:cubicBezTo>
                    <a:pt x="1" y="1"/>
                    <a:pt x="1" y="2502"/>
                    <a:pt x="1609" y="250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14"/>
            <p:cNvSpPr/>
            <p:nvPr/>
          </p:nvSpPr>
          <p:spPr>
            <a:xfrm flipH="1">
              <a:off x="5880542" y="-289514"/>
              <a:ext cx="104247" cy="80859"/>
            </a:xfrm>
            <a:custGeom>
              <a:avLst/>
              <a:gdLst/>
              <a:ahLst/>
              <a:cxnLst/>
              <a:rect l="l" t="t" r="r" b="b"/>
              <a:pathLst>
                <a:path w="3187" h="2472" extrusionOk="0">
                  <a:moveTo>
                    <a:pt x="1608" y="2472"/>
                  </a:moveTo>
                  <a:cubicBezTo>
                    <a:pt x="3186" y="2472"/>
                    <a:pt x="3186" y="1"/>
                    <a:pt x="1608" y="1"/>
                  </a:cubicBezTo>
                  <a:lnTo>
                    <a:pt x="1608" y="1"/>
                  </a:lnTo>
                  <a:cubicBezTo>
                    <a:pt x="0" y="1"/>
                    <a:pt x="0" y="2472"/>
                    <a:pt x="1608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14"/>
            <p:cNvSpPr/>
            <p:nvPr/>
          </p:nvSpPr>
          <p:spPr>
            <a:xfrm flipH="1">
              <a:off x="8368989" y="-154144"/>
              <a:ext cx="1559253" cy="24369"/>
            </a:xfrm>
            <a:custGeom>
              <a:avLst/>
              <a:gdLst/>
              <a:ahLst/>
              <a:cxnLst/>
              <a:rect l="l" t="t" r="r" b="b"/>
              <a:pathLst>
                <a:path w="47669" h="745" extrusionOk="0">
                  <a:moveTo>
                    <a:pt x="1" y="745"/>
                  </a:moveTo>
                  <a:lnTo>
                    <a:pt x="47669" y="745"/>
                  </a:lnTo>
                  <a:lnTo>
                    <a:pt x="47669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14"/>
            <p:cNvSpPr/>
            <p:nvPr/>
          </p:nvSpPr>
          <p:spPr>
            <a:xfrm flipH="1">
              <a:off x="7075636" y="-2890826"/>
              <a:ext cx="292198" cy="2252672"/>
            </a:xfrm>
            <a:custGeom>
              <a:avLst/>
              <a:gdLst/>
              <a:ahLst/>
              <a:cxnLst/>
              <a:rect l="l" t="t" r="r" b="b"/>
              <a:pathLst>
                <a:path w="8933" h="68868" extrusionOk="0">
                  <a:moveTo>
                    <a:pt x="8188" y="0"/>
                  </a:moveTo>
                  <a:lnTo>
                    <a:pt x="8188" y="25159"/>
                  </a:lnTo>
                  <a:lnTo>
                    <a:pt x="0" y="25159"/>
                  </a:lnTo>
                  <a:lnTo>
                    <a:pt x="0" y="68868"/>
                  </a:lnTo>
                  <a:lnTo>
                    <a:pt x="745" y="68868"/>
                  </a:lnTo>
                  <a:lnTo>
                    <a:pt x="745" y="25904"/>
                  </a:lnTo>
                  <a:lnTo>
                    <a:pt x="8933" y="25904"/>
                  </a:lnTo>
                  <a:lnTo>
                    <a:pt x="8933" y="0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14"/>
            <p:cNvSpPr/>
            <p:nvPr/>
          </p:nvSpPr>
          <p:spPr>
            <a:xfrm flipH="1">
              <a:off x="8572511" y="-2351275"/>
              <a:ext cx="24402" cy="804470"/>
            </a:xfrm>
            <a:custGeom>
              <a:avLst/>
              <a:gdLst/>
              <a:ahLst/>
              <a:cxnLst/>
              <a:rect l="l" t="t" r="r" b="b"/>
              <a:pathLst>
                <a:path w="746" h="24594" extrusionOk="0">
                  <a:moveTo>
                    <a:pt x="1" y="24593"/>
                  </a:moveTo>
                  <a:lnTo>
                    <a:pt x="745" y="24593"/>
                  </a:lnTo>
                  <a:lnTo>
                    <a:pt x="745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14"/>
            <p:cNvSpPr/>
            <p:nvPr/>
          </p:nvSpPr>
          <p:spPr>
            <a:xfrm flipH="1">
              <a:off x="8617716" y="-1434839"/>
              <a:ext cx="1194046" cy="24369"/>
            </a:xfrm>
            <a:custGeom>
              <a:avLst/>
              <a:gdLst/>
              <a:ahLst/>
              <a:cxnLst/>
              <a:rect l="l" t="t" r="r" b="b"/>
              <a:pathLst>
                <a:path w="36504" h="745" extrusionOk="0">
                  <a:moveTo>
                    <a:pt x="1" y="745"/>
                  </a:moveTo>
                  <a:lnTo>
                    <a:pt x="36504" y="745"/>
                  </a:lnTo>
                  <a:lnTo>
                    <a:pt x="36504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14"/>
            <p:cNvSpPr/>
            <p:nvPr/>
          </p:nvSpPr>
          <p:spPr>
            <a:xfrm flipH="1">
              <a:off x="6634443" y="-2440900"/>
              <a:ext cx="24402" cy="491860"/>
            </a:xfrm>
            <a:custGeom>
              <a:avLst/>
              <a:gdLst/>
              <a:ahLst/>
              <a:cxnLst/>
              <a:rect l="l" t="t" r="r" b="b"/>
              <a:pathLst>
                <a:path w="746" h="15037" extrusionOk="0">
                  <a:moveTo>
                    <a:pt x="1" y="15037"/>
                  </a:moveTo>
                  <a:lnTo>
                    <a:pt x="745" y="15037"/>
                  </a:lnTo>
                  <a:lnTo>
                    <a:pt x="745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14"/>
            <p:cNvSpPr/>
            <p:nvPr/>
          </p:nvSpPr>
          <p:spPr>
            <a:xfrm flipH="1">
              <a:off x="7038608" y="-2930765"/>
              <a:ext cx="104247" cy="80859"/>
            </a:xfrm>
            <a:custGeom>
              <a:avLst/>
              <a:gdLst/>
              <a:ahLst/>
              <a:cxnLst/>
              <a:rect l="l" t="t" r="r" b="b"/>
              <a:pathLst>
                <a:path w="3187" h="2472" extrusionOk="0">
                  <a:moveTo>
                    <a:pt x="1608" y="2472"/>
                  </a:moveTo>
                  <a:cubicBezTo>
                    <a:pt x="3186" y="2472"/>
                    <a:pt x="3186" y="0"/>
                    <a:pt x="1608" y="0"/>
                  </a:cubicBezTo>
                  <a:lnTo>
                    <a:pt x="1608" y="0"/>
                  </a:lnTo>
                  <a:cubicBezTo>
                    <a:pt x="0" y="0"/>
                    <a:pt x="0" y="2472"/>
                    <a:pt x="1608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14"/>
            <p:cNvSpPr/>
            <p:nvPr/>
          </p:nvSpPr>
          <p:spPr>
            <a:xfrm flipH="1">
              <a:off x="6594028" y="-1953958"/>
              <a:ext cx="105228" cy="80859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9" y="2471"/>
                  </a:moveTo>
                  <a:cubicBezTo>
                    <a:pt x="3216" y="2471"/>
                    <a:pt x="3216" y="0"/>
                    <a:pt x="1609" y="0"/>
                  </a:cubicBezTo>
                  <a:lnTo>
                    <a:pt x="1609" y="0"/>
                  </a:lnTo>
                  <a:cubicBezTo>
                    <a:pt x="1" y="0"/>
                    <a:pt x="1" y="2471"/>
                    <a:pt x="1609" y="2471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14"/>
            <p:cNvSpPr/>
            <p:nvPr/>
          </p:nvSpPr>
          <p:spPr>
            <a:xfrm flipH="1">
              <a:off x="6594018" y="-2513041"/>
              <a:ext cx="105228" cy="80892"/>
            </a:xfrm>
            <a:custGeom>
              <a:avLst/>
              <a:gdLst/>
              <a:ahLst/>
              <a:cxnLst/>
              <a:rect l="l" t="t" r="r" b="b"/>
              <a:pathLst>
                <a:path w="3217" h="2473" extrusionOk="0">
                  <a:moveTo>
                    <a:pt x="1609" y="2472"/>
                  </a:moveTo>
                  <a:cubicBezTo>
                    <a:pt x="3216" y="2472"/>
                    <a:pt x="3216" y="1"/>
                    <a:pt x="1609" y="1"/>
                  </a:cubicBezTo>
                  <a:lnTo>
                    <a:pt x="1609" y="1"/>
                  </a:lnTo>
                  <a:cubicBezTo>
                    <a:pt x="1" y="1"/>
                    <a:pt x="1" y="2472"/>
                    <a:pt x="1609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14"/>
            <p:cNvSpPr/>
            <p:nvPr/>
          </p:nvSpPr>
          <p:spPr>
            <a:xfrm flipH="1">
              <a:off x="9870738" y="-175569"/>
              <a:ext cx="104247" cy="80859"/>
            </a:xfrm>
            <a:custGeom>
              <a:avLst/>
              <a:gdLst/>
              <a:ahLst/>
              <a:cxnLst/>
              <a:rect l="l" t="t" r="r" b="b"/>
              <a:pathLst>
                <a:path w="3187" h="2472" extrusionOk="0">
                  <a:moveTo>
                    <a:pt x="1579" y="2472"/>
                  </a:moveTo>
                  <a:cubicBezTo>
                    <a:pt x="3186" y="2472"/>
                    <a:pt x="3186" y="0"/>
                    <a:pt x="1579" y="0"/>
                  </a:cubicBezTo>
                  <a:lnTo>
                    <a:pt x="1579" y="0"/>
                  </a:lnTo>
                  <a:cubicBezTo>
                    <a:pt x="1" y="0"/>
                    <a:pt x="1" y="2472"/>
                    <a:pt x="1579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14"/>
            <p:cNvSpPr/>
            <p:nvPr/>
          </p:nvSpPr>
          <p:spPr>
            <a:xfrm flipH="1">
              <a:off x="8534046" y="-1463565"/>
              <a:ext cx="104247" cy="81840"/>
            </a:xfrm>
            <a:custGeom>
              <a:avLst/>
              <a:gdLst/>
              <a:ahLst/>
              <a:cxnLst/>
              <a:rect l="l" t="t" r="r" b="b"/>
              <a:pathLst>
                <a:path w="3187" h="2502" extrusionOk="0">
                  <a:moveTo>
                    <a:pt x="1608" y="2502"/>
                  </a:moveTo>
                  <a:cubicBezTo>
                    <a:pt x="3186" y="2502"/>
                    <a:pt x="3186" y="1"/>
                    <a:pt x="1608" y="1"/>
                  </a:cubicBezTo>
                  <a:lnTo>
                    <a:pt x="1608" y="1"/>
                  </a:lnTo>
                  <a:cubicBezTo>
                    <a:pt x="0" y="1"/>
                    <a:pt x="0" y="2502"/>
                    <a:pt x="1608" y="2502"/>
                  </a:cubicBezTo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14"/>
            <p:cNvSpPr/>
            <p:nvPr/>
          </p:nvSpPr>
          <p:spPr>
            <a:xfrm flipH="1">
              <a:off x="9757202" y="-1462119"/>
              <a:ext cx="104214" cy="81840"/>
            </a:xfrm>
            <a:custGeom>
              <a:avLst/>
              <a:gdLst/>
              <a:ahLst/>
              <a:cxnLst/>
              <a:rect l="l" t="t" r="r" b="b"/>
              <a:pathLst>
                <a:path w="3186" h="2502" extrusionOk="0">
                  <a:moveTo>
                    <a:pt x="1578" y="2502"/>
                  </a:moveTo>
                  <a:cubicBezTo>
                    <a:pt x="3186" y="2502"/>
                    <a:pt x="3186" y="1"/>
                    <a:pt x="1578" y="1"/>
                  </a:cubicBezTo>
                  <a:lnTo>
                    <a:pt x="1578" y="1"/>
                  </a:lnTo>
                  <a:cubicBezTo>
                    <a:pt x="0" y="1"/>
                    <a:pt x="0" y="2502"/>
                    <a:pt x="1578" y="2502"/>
                  </a:cubicBezTo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14"/>
            <p:cNvSpPr/>
            <p:nvPr/>
          </p:nvSpPr>
          <p:spPr>
            <a:xfrm flipH="1">
              <a:off x="8528712" y="-2395106"/>
              <a:ext cx="105195" cy="80859"/>
            </a:xfrm>
            <a:custGeom>
              <a:avLst/>
              <a:gdLst/>
              <a:ahLst/>
              <a:cxnLst/>
              <a:rect l="l" t="t" r="r" b="b"/>
              <a:pathLst>
                <a:path w="3216" h="2472" extrusionOk="0">
                  <a:moveTo>
                    <a:pt x="1608" y="2471"/>
                  </a:moveTo>
                  <a:cubicBezTo>
                    <a:pt x="3216" y="2471"/>
                    <a:pt x="3216" y="0"/>
                    <a:pt x="1608" y="0"/>
                  </a:cubicBezTo>
                  <a:lnTo>
                    <a:pt x="1608" y="0"/>
                  </a:lnTo>
                  <a:cubicBezTo>
                    <a:pt x="0" y="0"/>
                    <a:pt x="0" y="2471"/>
                    <a:pt x="1608" y="2471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14"/>
            <p:cNvSpPr/>
            <p:nvPr/>
          </p:nvSpPr>
          <p:spPr>
            <a:xfrm flipH="1">
              <a:off x="8533553" y="-1553448"/>
              <a:ext cx="105228" cy="80859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8" y="2472"/>
                  </a:moveTo>
                  <a:cubicBezTo>
                    <a:pt x="3216" y="2472"/>
                    <a:pt x="3216" y="0"/>
                    <a:pt x="1608" y="0"/>
                  </a:cubicBezTo>
                  <a:lnTo>
                    <a:pt x="1608" y="0"/>
                  </a:lnTo>
                  <a:cubicBezTo>
                    <a:pt x="30" y="0"/>
                    <a:pt x="0" y="2472"/>
                    <a:pt x="1608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1"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17"/>
          <p:cNvSpPr txBox="1">
            <a:spLocks noGrp="1"/>
          </p:cNvSpPr>
          <p:nvPr>
            <p:ph type="title"/>
          </p:nvPr>
        </p:nvSpPr>
        <p:spPr>
          <a:xfrm>
            <a:off x="713225" y="541863"/>
            <a:ext cx="40107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rgbClr val="4581EB"/>
            </a:gs>
            <a:gs pos="33000">
              <a:srgbClr val="001C4C"/>
            </a:gs>
            <a:gs pos="68000">
              <a:srgbClr val="001C4C"/>
            </a:gs>
            <a:gs pos="100000">
              <a:srgbClr val="4581EB"/>
            </a:gs>
          </a:gsLst>
          <a:lin ang="13500032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usso One"/>
              <a:buNone/>
              <a:defRPr sz="2800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usso One"/>
              <a:buNone/>
              <a:defRPr sz="2800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usso One"/>
              <a:buNone/>
              <a:defRPr sz="2800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usso One"/>
              <a:buNone/>
              <a:defRPr sz="2800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usso One"/>
              <a:buNone/>
              <a:defRPr sz="2800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usso One"/>
              <a:buNone/>
              <a:defRPr sz="2800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usso One"/>
              <a:buNone/>
              <a:defRPr sz="2800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usso One"/>
              <a:buNone/>
              <a:defRPr sz="2800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usso One"/>
              <a:buNone/>
              <a:defRPr sz="2800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246950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●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○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■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●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○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■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●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○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■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3" r:id="rId3"/>
    <p:sldLayoutId id="2147483654" r:id="rId4"/>
    <p:sldLayoutId id="2147483655" r:id="rId5"/>
    <p:sldLayoutId id="2147483658" r:id="rId6"/>
    <p:sldLayoutId id="2147483659" r:id="rId7"/>
    <p:sldLayoutId id="2147483660" r:id="rId8"/>
    <p:sldLayoutId id="2147483663" r:id="rId9"/>
    <p:sldLayoutId id="2147483669" r:id="rId10"/>
    <p:sldLayoutId id="2147483670" r:id="rId11"/>
    <p:sldLayoutId id="2147483673" r:id="rId12"/>
    <p:sldLayoutId id="2147483676" r:id="rId13"/>
    <p:sldLayoutId id="2147483681" r:id="rId14"/>
    <p:sldLayoutId id="2147483682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40">
          <p15:clr>
            <a:srgbClr val="EA4335"/>
          </p15:clr>
        </p15:guide>
        <p15:guide id="2" pos="449">
          <p15:clr>
            <a:srgbClr val="EA4335"/>
          </p15:clr>
        </p15:guide>
        <p15:guide id="3" pos="5311">
          <p15:clr>
            <a:srgbClr val="EA4335"/>
          </p15:clr>
        </p15:guide>
        <p15:guide id="4" orient="horz" pos="2903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9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microsoft.com/office/2007/relationships/hdphoto" Target="../media/hdphoto2.wd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3.png"/><Relationship Id="rId5" Type="http://schemas.microsoft.com/office/2007/relationships/hdphoto" Target="../media/hdphoto1.wdp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4581EB"/>
            </a:gs>
            <a:gs pos="33000">
              <a:srgbClr val="001C4C"/>
            </a:gs>
            <a:gs pos="68000">
              <a:srgbClr val="001C4C"/>
            </a:gs>
            <a:gs pos="100000">
              <a:srgbClr val="4581EB"/>
            </a:gs>
          </a:gsLst>
          <a:lin ang="13500032" scaled="0"/>
        </a:gradFill>
        <a:effectLst/>
      </p:bgPr>
    </p:bg>
    <p:spTree>
      <p:nvGrpSpPr>
        <p:cNvPr id="1" name="Shape 1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6" name="Google Shape;1476;p40"/>
          <p:cNvSpPr/>
          <p:nvPr/>
        </p:nvSpPr>
        <p:spPr>
          <a:xfrm>
            <a:off x="1038825" y="2805342"/>
            <a:ext cx="3906775" cy="912955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7" name="Google Shape;1477;p40"/>
          <p:cNvSpPr txBox="1">
            <a:spLocks noGrp="1"/>
          </p:cNvSpPr>
          <p:nvPr>
            <p:ph type="subTitle" idx="1"/>
          </p:nvPr>
        </p:nvSpPr>
        <p:spPr>
          <a:xfrm>
            <a:off x="842794" y="2809425"/>
            <a:ext cx="4298836" cy="10522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Submitted To:</a:t>
            </a:r>
            <a:br>
              <a:rPr lang="en" dirty="0"/>
            </a:br>
            <a:r>
              <a:rPr lang="en" dirty="0"/>
              <a:t>Dr. Muhammad Hataba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Eng. Marwa Azab</a:t>
            </a:r>
            <a:endParaRPr dirty="0"/>
          </a:p>
        </p:txBody>
      </p:sp>
      <p:sp>
        <p:nvSpPr>
          <p:cNvPr id="1478" name="Google Shape;1478;p40"/>
          <p:cNvSpPr txBox="1">
            <a:spLocks noGrp="1"/>
          </p:cNvSpPr>
          <p:nvPr>
            <p:ph type="ctrTitle"/>
          </p:nvPr>
        </p:nvSpPr>
        <p:spPr>
          <a:xfrm>
            <a:off x="-456236" y="1613870"/>
            <a:ext cx="6981372" cy="105222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rPr>
              <a:t>Fake Product Identification</a:t>
            </a:r>
            <a:br>
              <a:rPr lang="en" sz="3200" dirty="0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rPr>
            </a:br>
            <a:r>
              <a:rPr lang="en" sz="2000" dirty="0">
                <a:solidFill>
                  <a:srgbClr val="4581EB"/>
                </a:solidFill>
              </a:rPr>
              <a:t>PROJECT PROPOSAL</a:t>
            </a:r>
            <a:endParaRPr sz="1600" dirty="0">
              <a:solidFill>
                <a:srgbClr val="4581EB"/>
              </a:solidFill>
              <a:latin typeface="Russo One"/>
              <a:ea typeface="Russo One"/>
              <a:cs typeface="Russo One"/>
              <a:sym typeface="Russo One"/>
            </a:endParaRPr>
          </a:p>
        </p:txBody>
      </p:sp>
      <p:pic>
        <p:nvPicPr>
          <p:cNvPr id="1479" name="Google Shape;1479;p40"/>
          <p:cNvPicPr preferRelativeResize="0"/>
          <p:nvPr/>
        </p:nvPicPr>
        <p:blipFill rotWithShape="1">
          <a:blip r:embed="rId3">
            <a:alphaModFix/>
          </a:blip>
          <a:srcRect l="19" r="19"/>
          <a:stretch/>
        </p:blipFill>
        <p:spPr>
          <a:xfrm>
            <a:off x="5513600" y="901798"/>
            <a:ext cx="2591575" cy="3339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80" name="Google Shape;1480;p40"/>
          <p:cNvCxnSpPr/>
          <p:nvPr/>
        </p:nvCxnSpPr>
        <p:spPr>
          <a:xfrm>
            <a:off x="2211250" y="2666091"/>
            <a:ext cx="16464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C3989"/>
            </a:gs>
            <a:gs pos="100000">
              <a:srgbClr val="001C4C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49BA9BD-4D44-AF53-EA15-D7A616A9E0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500" t="2222" r="11583" b="7259"/>
          <a:stretch/>
        </p:blipFill>
        <p:spPr>
          <a:xfrm>
            <a:off x="1055370" y="243840"/>
            <a:ext cx="7033260" cy="4655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4519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C3989"/>
            </a:gs>
            <a:gs pos="100000">
              <a:srgbClr val="001C4C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41FD3113-1F25-76A6-C8D2-F5EC3177F6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167" t="13186" r="19916" b="13630"/>
          <a:stretch/>
        </p:blipFill>
        <p:spPr>
          <a:xfrm>
            <a:off x="1741170" y="689610"/>
            <a:ext cx="5661660" cy="3764280"/>
          </a:xfrm>
          <a:prstGeom prst="rect">
            <a:avLst/>
          </a:prstGeom>
        </p:spPr>
      </p:pic>
      <p:pic>
        <p:nvPicPr>
          <p:cNvPr id="4" name="Google Shape;1631;p50">
            <a:extLst>
              <a:ext uri="{FF2B5EF4-FFF2-40B4-BE49-F238E27FC236}">
                <a16:creationId xmlns:a16="http://schemas.microsoft.com/office/drawing/2014/main" id="{A1C6DF2C-4398-3DD7-A8B1-B01B2F8B8A6B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16627" b="16621"/>
          <a:stretch/>
        </p:blipFill>
        <p:spPr>
          <a:xfrm>
            <a:off x="7101840" y="3834975"/>
            <a:ext cx="1392898" cy="1237830"/>
          </a:xfrm>
          <a:prstGeom prst="ellipse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305283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84493"/>
            </a:gs>
            <a:gs pos="100000">
              <a:srgbClr val="001C4C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8" name="Google Shape;1528;p43"/>
          <p:cNvSpPr/>
          <p:nvPr/>
        </p:nvSpPr>
        <p:spPr>
          <a:xfrm>
            <a:off x="1022075" y="1264638"/>
            <a:ext cx="2614200" cy="2614200"/>
          </a:xfrm>
          <a:prstGeom prst="ellipse">
            <a:avLst/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9" name="Google Shape;1529;p43"/>
          <p:cNvSpPr txBox="1">
            <a:spLocks noGrp="1"/>
          </p:cNvSpPr>
          <p:nvPr>
            <p:ph type="title"/>
          </p:nvPr>
        </p:nvSpPr>
        <p:spPr>
          <a:xfrm>
            <a:off x="4464961" y="1559745"/>
            <a:ext cx="4404300" cy="203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>
                <a:solidFill>
                  <a:schemeClr val="lt1"/>
                </a:solidFill>
              </a:rPr>
              <a:t>FRONTEND</a:t>
            </a:r>
            <a:endParaRPr sz="5000" dirty="0">
              <a:solidFill>
                <a:schemeClr val="lt1"/>
              </a:solidFill>
            </a:endParaRPr>
          </a:p>
        </p:txBody>
      </p:sp>
      <p:sp>
        <p:nvSpPr>
          <p:cNvPr id="1531" name="Google Shape;1531;p43"/>
          <p:cNvSpPr txBox="1">
            <a:spLocks noGrp="1"/>
          </p:cNvSpPr>
          <p:nvPr>
            <p:ph type="title" idx="2"/>
          </p:nvPr>
        </p:nvSpPr>
        <p:spPr>
          <a:xfrm>
            <a:off x="803675" y="1747713"/>
            <a:ext cx="3051000" cy="163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757118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84493"/>
            </a:gs>
            <a:gs pos="100000">
              <a:srgbClr val="001C4C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3" name="Google Shape;1553;p46"/>
          <p:cNvPicPr preferRelativeResize="0"/>
          <p:nvPr/>
        </p:nvPicPr>
        <p:blipFill rotWithShape="1">
          <a:blip r:embed="rId3">
            <a:alphaModFix/>
          </a:blip>
          <a:srcRect t="2171" b="2171"/>
          <a:stretch/>
        </p:blipFill>
        <p:spPr>
          <a:xfrm>
            <a:off x="4958525" y="472525"/>
            <a:ext cx="4119975" cy="4081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A screen shot of a computer&#10;&#10;Description automatically generated">
            <a:extLst>
              <a:ext uri="{FF2B5EF4-FFF2-40B4-BE49-F238E27FC236}">
                <a16:creationId xmlns:a16="http://schemas.microsoft.com/office/drawing/2014/main" id="{496166A7-20CC-8932-8E32-305D1CA2F7A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99" t="7703" r="41167" b="29481"/>
          <a:stretch/>
        </p:blipFill>
        <p:spPr>
          <a:xfrm>
            <a:off x="266700" y="897585"/>
            <a:ext cx="5013960" cy="3230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190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84493"/>
            </a:gs>
            <a:gs pos="100000">
              <a:srgbClr val="001C4C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3" name="Google Shape;1553;p46"/>
          <p:cNvPicPr preferRelativeResize="0"/>
          <p:nvPr/>
        </p:nvPicPr>
        <p:blipFill rotWithShape="1">
          <a:blip r:embed="rId3">
            <a:alphaModFix/>
          </a:blip>
          <a:srcRect t="2171" b="2171"/>
          <a:stretch/>
        </p:blipFill>
        <p:spPr>
          <a:xfrm>
            <a:off x="4958525" y="472525"/>
            <a:ext cx="4119975" cy="4081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B4A4DEDC-EB81-4007-7C90-F7EEF1C0A24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459" t="10559" r="22857" b="6195"/>
          <a:stretch/>
        </p:blipFill>
        <p:spPr>
          <a:xfrm>
            <a:off x="859080" y="896125"/>
            <a:ext cx="3776420" cy="32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2001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84493"/>
            </a:gs>
            <a:gs pos="100000">
              <a:srgbClr val="001C4C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3" name="Google Shape;1553;p46"/>
          <p:cNvPicPr preferRelativeResize="0"/>
          <p:nvPr/>
        </p:nvPicPr>
        <p:blipFill rotWithShape="1">
          <a:blip r:embed="rId3">
            <a:alphaModFix/>
          </a:blip>
          <a:srcRect t="2171" b="2171"/>
          <a:stretch/>
        </p:blipFill>
        <p:spPr>
          <a:xfrm>
            <a:off x="4958525" y="472525"/>
            <a:ext cx="4119975" cy="4081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3FABABF2-EA48-0E88-1C8B-AF805F95567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985" t="10299" r="21984" b="61059"/>
          <a:stretch/>
        </p:blipFill>
        <p:spPr>
          <a:xfrm>
            <a:off x="254002" y="589974"/>
            <a:ext cx="5123542" cy="1473201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D43F7EAB-F8B4-A92F-FF6F-AB5297856F5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1984" t="10442" r="21985" b="56965"/>
          <a:stretch/>
        </p:blipFill>
        <p:spPr>
          <a:xfrm>
            <a:off x="254001" y="2571750"/>
            <a:ext cx="5123543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0569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84493"/>
            </a:gs>
            <a:gs pos="100000">
              <a:srgbClr val="001C4C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3" name="Google Shape;1553;p46"/>
          <p:cNvPicPr preferRelativeResize="0"/>
          <p:nvPr/>
        </p:nvPicPr>
        <p:blipFill rotWithShape="1">
          <a:blip r:embed="rId3">
            <a:alphaModFix/>
          </a:blip>
          <a:srcRect t="2171" b="2171"/>
          <a:stretch/>
        </p:blipFill>
        <p:spPr>
          <a:xfrm>
            <a:off x="4958525" y="472525"/>
            <a:ext cx="4119975" cy="4081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8350FA6B-C237-77EF-2A5A-F7B3ACD277A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166" t="10568" r="22322" b="29978"/>
          <a:stretch/>
        </p:blipFill>
        <p:spPr>
          <a:xfrm>
            <a:off x="297180" y="1042740"/>
            <a:ext cx="4984569" cy="3058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9287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84493"/>
            </a:gs>
            <a:gs pos="100000">
              <a:srgbClr val="001C4C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3" name="Google Shape;1553;p46"/>
          <p:cNvPicPr preferRelativeResize="0"/>
          <p:nvPr/>
        </p:nvPicPr>
        <p:blipFill rotWithShape="1">
          <a:blip r:embed="rId3">
            <a:alphaModFix/>
          </a:blip>
          <a:srcRect t="2171" b="2171"/>
          <a:stretch/>
        </p:blipFill>
        <p:spPr>
          <a:xfrm>
            <a:off x="4958525" y="472525"/>
            <a:ext cx="4119975" cy="4081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347E6480-F239-87A3-B02E-C046396E4AA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508" t="10299" r="21746" b="39471"/>
          <a:stretch/>
        </p:blipFill>
        <p:spPr>
          <a:xfrm>
            <a:off x="283029" y="1221253"/>
            <a:ext cx="5188857" cy="2583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5587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4581EB"/>
            </a:gs>
            <a:gs pos="33000">
              <a:srgbClr val="001C4C"/>
            </a:gs>
            <a:gs pos="68000">
              <a:srgbClr val="001C4C"/>
            </a:gs>
            <a:gs pos="100000">
              <a:srgbClr val="4581EB"/>
            </a:gs>
          </a:gsLst>
          <a:lin ang="13500032" scaled="0"/>
        </a:gradFill>
        <a:effectLst/>
      </p:bgPr>
    </p:bg>
    <p:spTree>
      <p:nvGrpSpPr>
        <p:cNvPr id="1" name="Shape 1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86F97A35-C1E8-F523-D3D7-4CF9DF8089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416" t="5037" r="12250" b="7112"/>
          <a:stretch/>
        </p:blipFill>
        <p:spPr>
          <a:xfrm>
            <a:off x="1471472" y="564531"/>
            <a:ext cx="6201055" cy="4014438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4581EB"/>
            </a:gs>
            <a:gs pos="33000">
              <a:srgbClr val="001C4C"/>
            </a:gs>
            <a:gs pos="68000">
              <a:srgbClr val="001C4C"/>
            </a:gs>
            <a:gs pos="100000">
              <a:srgbClr val="4581EB"/>
            </a:gs>
          </a:gsLst>
          <a:lin ang="13500032" scaled="0"/>
        </a:gradFill>
        <a:effectLst/>
      </p:bgPr>
    </p:bg>
    <p:spTree>
      <p:nvGrpSpPr>
        <p:cNvPr id="1" name="Shape 1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3834CCB2-6BE9-B81B-C026-DB9F3AD9C6F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666" t="5334" r="11334" b="7260"/>
          <a:stretch/>
        </p:blipFill>
        <p:spPr>
          <a:xfrm>
            <a:off x="1385703" y="537210"/>
            <a:ext cx="6372593" cy="4069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6021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C3989"/>
            </a:gs>
            <a:gs pos="100000">
              <a:srgbClr val="001C4C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9" name="Google Shape;1499;p42"/>
          <p:cNvSpPr/>
          <p:nvPr/>
        </p:nvSpPr>
        <p:spPr>
          <a:xfrm>
            <a:off x="6147490" y="2641950"/>
            <a:ext cx="697200" cy="6972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0" name="Google Shape;1500;p42"/>
          <p:cNvSpPr/>
          <p:nvPr/>
        </p:nvSpPr>
        <p:spPr>
          <a:xfrm>
            <a:off x="3445520" y="2570804"/>
            <a:ext cx="697200" cy="6972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03" name="Google Shape;1503;p42"/>
          <p:cNvSpPr/>
          <p:nvPr/>
        </p:nvSpPr>
        <p:spPr>
          <a:xfrm>
            <a:off x="743550" y="2571750"/>
            <a:ext cx="697200" cy="6972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4" name="Google Shape;1504;p42"/>
          <p:cNvSpPr txBox="1">
            <a:spLocks noGrp="1"/>
          </p:cNvSpPr>
          <p:nvPr>
            <p:ph type="title" idx="3"/>
          </p:nvPr>
        </p:nvSpPr>
        <p:spPr>
          <a:xfrm>
            <a:off x="770700" y="2641950"/>
            <a:ext cx="642900" cy="55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dirty="0"/>
              <a:t>01</a:t>
            </a:r>
            <a:endParaRPr sz="2600" dirty="0"/>
          </a:p>
        </p:txBody>
      </p:sp>
      <p:sp>
        <p:nvSpPr>
          <p:cNvPr id="1505" name="Google Shape;1505;p42"/>
          <p:cNvSpPr txBox="1">
            <a:spLocks noGrp="1"/>
          </p:cNvSpPr>
          <p:nvPr>
            <p:ph type="title"/>
          </p:nvPr>
        </p:nvSpPr>
        <p:spPr>
          <a:xfrm>
            <a:off x="2572026" y="1360561"/>
            <a:ext cx="3731120" cy="57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Table of contents</a:t>
            </a:r>
            <a:endParaRPr dirty="0"/>
          </a:p>
        </p:txBody>
      </p:sp>
      <p:sp>
        <p:nvSpPr>
          <p:cNvPr id="1506" name="Google Shape;1506;p42"/>
          <p:cNvSpPr txBox="1">
            <a:spLocks noGrp="1"/>
          </p:cNvSpPr>
          <p:nvPr>
            <p:ph type="subTitle" idx="1"/>
          </p:nvPr>
        </p:nvSpPr>
        <p:spPr>
          <a:xfrm>
            <a:off x="1156605" y="3237550"/>
            <a:ext cx="2399400" cy="4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sp>
        <p:nvSpPr>
          <p:cNvPr id="1511" name="Google Shape;1511;p42"/>
          <p:cNvSpPr txBox="1">
            <a:spLocks noGrp="1"/>
          </p:cNvSpPr>
          <p:nvPr>
            <p:ph type="subTitle" idx="7"/>
          </p:nvPr>
        </p:nvSpPr>
        <p:spPr>
          <a:xfrm>
            <a:off x="6781515" y="3268004"/>
            <a:ext cx="2399400" cy="4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FrontEnd</a:t>
            </a:r>
            <a:endParaRPr dirty="0"/>
          </a:p>
        </p:txBody>
      </p:sp>
      <p:sp>
        <p:nvSpPr>
          <p:cNvPr id="1513" name="Google Shape;1513;p42"/>
          <p:cNvSpPr txBox="1">
            <a:spLocks noGrp="1"/>
          </p:cNvSpPr>
          <p:nvPr>
            <p:ph type="title" idx="9"/>
          </p:nvPr>
        </p:nvSpPr>
        <p:spPr>
          <a:xfrm>
            <a:off x="6174640" y="2725928"/>
            <a:ext cx="642900" cy="55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dirty="0"/>
              <a:t>03</a:t>
            </a:r>
            <a:endParaRPr sz="2600" dirty="0"/>
          </a:p>
        </p:txBody>
      </p:sp>
      <p:sp>
        <p:nvSpPr>
          <p:cNvPr id="1517" name="Google Shape;1517;p42"/>
          <p:cNvSpPr txBox="1">
            <a:spLocks noGrp="1"/>
          </p:cNvSpPr>
          <p:nvPr>
            <p:ph type="subTitle" idx="16"/>
          </p:nvPr>
        </p:nvSpPr>
        <p:spPr>
          <a:xfrm>
            <a:off x="3969060" y="3236604"/>
            <a:ext cx="2399400" cy="4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BackEnd</a:t>
            </a:r>
            <a:endParaRPr dirty="0"/>
          </a:p>
        </p:txBody>
      </p:sp>
      <p:sp>
        <p:nvSpPr>
          <p:cNvPr id="1519" name="Google Shape;1519;p42"/>
          <p:cNvSpPr txBox="1">
            <a:spLocks noGrp="1"/>
          </p:cNvSpPr>
          <p:nvPr>
            <p:ph type="title" idx="18"/>
          </p:nvPr>
        </p:nvSpPr>
        <p:spPr>
          <a:xfrm>
            <a:off x="3472670" y="2646240"/>
            <a:ext cx="642900" cy="55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dirty="0"/>
              <a:t>02</a:t>
            </a:r>
            <a:endParaRPr sz="2600" dirty="0"/>
          </a:p>
        </p:txBody>
      </p:sp>
      <p:cxnSp>
        <p:nvCxnSpPr>
          <p:cNvPr id="1522" name="Google Shape;1522;p42"/>
          <p:cNvCxnSpPr/>
          <p:nvPr/>
        </p:nvCxnSpPr>
        <p:spPr>
          <a:xfrm>
            <a:off x="3249680" y="1934161"/>
            <a:ext cx="20652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84493"/>
            </a:gs>
            <a:gs pos="52000">
              <a:srgbClr val="001C4C"/>
            </a:gs>
            <a:gs pos="100000">
              <a:srgbClr val="184493"/>
            </a:gs>
          </a:gsLst>
          <a:lin ang="13500032" scaled="0"/>
        </a:gradFill>
        <a:effectLst/>
      </p:bgPr>
    </p:bg>
    <p:spTree>
      <p:nvGrpSpPr>
        <p:cNvPr id="1" name="Shape 1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8" name="Google Shape;1838;p57"/>
          <p:cNvSpPr txBox="1">
            <a:spLocks noGrp="1"/>
          </p:cNvSpPr>
          <p:nvPr>
            <p:ph type="title"/>
          </p:nvPr>
        </p:nvSpPr>
        <p:spPr>
          <a:xfrm flipH="1">
            <a:off x="327660" y="1322763"/>
            <a:ext cx="4047100" cy="177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/>
              <a:t>THANK</a:t>
            </a:r>
            <a:r>
              <a:rPr lang="en" sz="4400" dirty="0">
                <a:solidFill>
                  <a:schemeClr val="lt2"/>
                </a:solidFill>
              </a:rPr>
              <a:t> YOU</a:t>
            </a:r>
            <a:endParaRPr sz="4400" dirty="0"/>
          </a:p>
        </p:txBody>
      </p:sp>
      <p:pic>
        <p:nvPicPr>
          <p:cNvPr id="1840" name="Google Shape;1840;p57"/>
          <p:cNvPicPr preferRelativeResize="0"/>
          <p:nvPr/>
        </p:nvPicPr>
        <p:blipFill rotWithShape="1">
          <a:blip r:embed="rId3">
            <a:alphaModFix/>
          </a:blip>
          <a:srcRect l="439" r="32911"/>
          <a:stretch/>
        </p:blipFill>
        <p:spPr>
          <a:xfrm>
            <a:off x="4572000" y="-775275"/>
            <a:ext cx="6579000" cy="6580200"/>
          </a:xfrm>
          <a:prstGeom prst="ellipse">
            <a:avLst/>
          </a:prstGeom>
          <a:noFill/>
          <a:ln>
            <a:noFill/>
          </a:ln>
        </p:spPr>
      </p:pic>
      <p:cxnSp>
        <p:nvCxnSpPr>
          <p:cNvPr id="1841" name="Google Shape;1841;p57"/>
          <p:cNvCxnSpPr/>
          <p:nvPr/>
        </p:nvCxnSpPr>
        <p:spPr>
          <a:xfrm>
            <a:off x="2482825" y="2906625"/>
            <a:ext cx="14577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842" name="Google Shape;1842;p57"/>
          <p:cNvPicPr preferRelativeResize="0"/>
          <p:nvPr/>
        </p:nvPicPr>
        <p:blipFill rotWithShape="1">
          <a:blip r:embed="rId4">
            <a:alphaModFix/>
          </a:blip>
          <a:srcRect t="7191" b="7191"/>
          <a:stretch/>
        </p:blipFill>
        <p:spPr>
          <a:xfrm rot="1258684" flipH="1">
            <a:off x="177483" y="209645"/>
            <a:ext cx="1066282" cy="10959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84493"/>
            </a:gs>
            <a:gs pos="100000">
              <a:srgbClr val="001C4C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8" name="Google Shape;1528;p43"/>
          <p:cNvSpPr/>
          <p:nvPr/>
        </p:nvSpPr>
        <p:spPr>
          <a:xfrm>
            <a:off x="1022075" y="1264638"/>
            <a:ext cx="2614200" cy="2614200"/>
          </a:xfrm>
          <a:prstGeom prst="ellipse">
            <a:avLst/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9" name="Google Shape;1529;p43"/>
          <p:cNvSpPr txBox="1">
            <a:spLocks noGrp="1"/>
          </p:cNvSpPr>
          <p:nvPr>
            <p:ph type="title"/>
          </p:nvPr>
        </p:nvSpPr>
        <p:spPr>
          <a:xfrm>
            <a:off x="3854675" y="1552500"/>
            <a:ext cx="5397497" cy="203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>
                <a:solidFill>
                  <a:schemeClr val="lt1"/>
                </a:solidFill>
              </a:rPr>
              <a:t>INTRODUCTION</a:t>
            </a:r>
            <a:endParaRPr sz="5000" dirty="0">
              <a:solidFill>
                <a:schemeClr val="lt1"/>
              </a:solidFill>
            </a:endParaRPr>
          </a:p>
        </p:txBody>
      </p:sp>
      <p:sp>
        <p:nvSpPr>
          <p:cNvPr id="1531" name="Google Shape;1531;p43"/>
          <p:cNvSpPr txBox="1">
            <a:spLocks noGrp="1"/>
          </p:cNvSpPr>
          <p:nvPr>
            <p:ph type="title" idx="2"/>
          </p:nvPr>
        </p:nvSpPr>
        <p:spPr>
          <a:xfrm>
            <a:off x="803675" y="1747713"/>
            <a:ext cx="3051000" cy="163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84493"/>
            </a:gs>
            <a:gs pos="100000">
              <a:srgbClr val="001C4C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3" name="Google Shape;1553;p46"/>
          <p:cNvPicPr preferRelativeResize="0"/>
          <p:nvPr/>
        </p:nvPicPr>
        <p:blipFill rotWithShape="1">
          <a:blip r:embed="rId3">
            <a:alphaModFix/>
          </a:blip>
          <a:srcRect t="2171" b="2171"/>
          <a:stretch/>
        </p:blipFill>
        <p:spPr>
          <a:xfrm>
            <a:off x="4958525" y="472525"/>
            <a:ext cx="4119975" cy="4081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69A4C969-0723-8396-3557-9188CBCE51C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064" t="10441" r="21587" b="65714"/>
          <a:stretch/>
        </p:blipFill>
        <p:spPr>
          <a:xfrm>
            <a:off x="268700" y="226162"/>
            <a:ext cx="5152571" cy="1226458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B4A4DEDC-EB81-4007-7C90-F7EEF1C0A24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2459" t="10559" r="22857" b="6195"/>
          <a:stretch/>
        </p:blipFill>
        <p:spPr>
          <a:xfrm>
            <a:off x="897180" y="1683538"/>
            <a:ext cx="3776420" cy="32338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84493"/>
            </a:gs>
            <a:gs pos="100000">
              <a:srgbClr val="001C4C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8" name="Google Shape;1528;p43"/>
          <p:cNvSpPr/>
          <p:nvPr/>
        </p:nvSpPr>
        <p:spPr>
          <a:xfrm>
            <a:off x="1022075" y="1264638"/>
            <a:ext cx="2614200" cy="2614200"/>
          </a:xfrm>
          <a:prstGeom prst="ellipse">
            <a:avLst/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9" name="Google Shape;1529;p43"/>
          <p:cNvSpPr txBox="1">
            <a:spLocks noGrp="1"/>
          </p:cNvSpPr>
          <p:nvPr>
            <p:ph type="title"/>
          </p:nvPr>
        </p:nvSpPr>
        <p:spPr>
          <a:xfrm>
            <a:off x="4464961" y="1559745"/>
            <a:ext cx="4404300" cy="203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>
                <a:solidFill>
                  <a:schemeClr val="lt1"/>
                </a:solidFill>
              </a:rPr>
              <a:t>BACKEND</a:t>
            </a:r>
            <a:endParaRPr sz="5000" dirty="0">
              <a:solidFill>
                <a:schemeClr val="lt1"/>
              </a:solidFill>
            </a:endParaRPr>
          </a:p>
        </p:txBody>
      </p:sp>
      <p:sp>
        <p:nvSpPr>
          <p:cNvPr id="1531" name="Google Shape;1531;p43"/>
          <p:cNvSpPr txBox="1">
            <a:spLocks noGrp="1"/>
          </p:cNvSpPr>
          <p:nvPr>
            <p:ph type="title" idx="2"/>
          </p:nvPr>
        </p:nvSpPr>
        <p:spPr>
          <a:xfrm>
            <a:off x="803675" y="1747713"/>
            <a:ext cx="3051000" cy="163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327565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1" name="Google Shape;1561;p47"/>
          <p:cNvSpPr/>
          <p:nvPr/>
        </p:nvSpPr>
        <p:spPr>
          <a:xfrm>
            <a:off x="2306369" y="1988188"/>
            <a:ext cx="697200" cy="6972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2" name="Google Shape;1562;p47"/>
          <p:cNvSpPr/>
          <p:nvPr/>
        </p:nvSpPr>
        <p:spPr>
          <a:xfrm>
            <a:off x="5174403" y="2017475"/>
            <a:ext cx="697200" cy="6972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4" name="Google Shape;1564;p47"/>
          <p:cNvSpPr txBox="1">
            <a:spLocks noGrp="1"/>
          </p:cNvSpPr>
          <p:nvPr>
            <p:ph type="subTitle" idx="1"/>
          </p:nvPr>
        </p:nvSpPr>
        <p:spPr>
          <a:xfrm>
            <a:off x="1585619" y="2779353"/>
            <a:ext cx="2138700" cy="43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VScode</a:t>
            </a:r>
            <a:endParaRPr dirty="0"/>
          </a:p>
        </p:txBody>
      </p:sp>
      <p:sp>
        <p:nvSpPr>
          <p:cNvPr id="1565" name="Google Shape;1565;p47"/>
          <p:cNvSpPr txBox="1">
            <a:spLocks noGrp="1"/>
          </p:cNvSpPr>
          <p:nvPr>
            <p:ph type="subTitle" idx="2"/>
          </p:nvPr>
        </p:nvSpPr>
        <p:spPr>
          <a:xfrm>
            <a:off x="1585619" y="3015619"/>
            <a:ext cx="2138700" cy="69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algn="ctr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en" dirty="0">
                <a:latin typeface="Russo One" panose="020B0604020202020204" charset="0"/>
              </a:rPr>
              <a:t>Using Solidity</a:t>
            </a:r>
            <a:endParaRPr dirty="0">
              <a:latin typeface="Russo One" panose="020B0604020202020204" charset="0"/>
            </a:endParaRPr>
          </a:p>
        </p:txBody>
      </p:sp>
      <p:sp>
        <p:nvSpPr>
          <p:cNvPr id="1568" name="Google Shape;1568;p47"/>
          <p:cNvSpPr txBox="1">
            <a:spLocks noGrp="1"/>
          </p:cNvSpPr>
          <p:nvPr>
            <p:ph type="title"/>
          </p:nvPr>
        </p:nvSpPr>
        <p:spPr>
          <a:xfrm>
            <a:off x="713225" y="5395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are we working on?</a:t>
            </a:r>
            <a:endParaRPr dirty="0"/>
          </a:p>
        </p:txBody>
      </p:sp>
      <p:sp>
        <p:nvSpPr>
          <p:cNvPr id="1569" name="Google Shape;1569;p47"/>
          <p:cNvSpPr txBox="1">
            <a:spLocks noGrp="1"/>
          </p:cNvSpPr>
          <p:nvPr>
            <p:ph type="subTitle" idx="5"/>
          </p:nvPr>
        </p:nvSpPr>
        <p:spPr>
          <a:xfrm>
            <a:off x="4453653" y="2779353"/>
            <a:ext cx="2138700" cy="43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Ganache</a:t>
            </a:r>
            <a:endParaRPr dirty="0"/>
          </a:p>
        </p:txBody>
      </p:sp>
      <p:sp>
        <p:nvSpPr>
          <p:cNvPr id="1570" name="Google Shape;1570;p47"/>
          <p:cNvSpPr txBox="1">
            <a:spLocks noGrp="1"/>
          </p:cNvSpPr>
          <p:nvPr>
            <p:ph type="subTitle" idx="6"/>
          </p:nvPr>
        </p:nvSpPr>
        <p:spPr>
          <a:xfrm>
            <a:off x="3535734" y="3014318"/>
            <a:ext cx="3974538" cy="69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algn="ctr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en-US" dirty="0">
                <a:latin typeface="Russo One" panose="020B0604020202020204" charset="0"/>
              </a:rPr>
              <a:t>Using Truffle</a:t>
            </a:r>
          </a:p>
        </p:txBody>
      </p:sp>
      <p:cxnSp>
        <p:nvCxnSpPr>
          <p:cNvPr id="1593" name="Google Shape;1593;p47"/>
          <p:cNvCxnSpPr/>
          <p:nvPr/>
        </p:nvCxnSpPr>
        <p:spPr>
          <a:xfrm>
            <a:off x="2590200" y="1112200"/>
            <a:ext cx="27525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594" name="Google Shape;1594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13554">
            <a:off x="229704" y="3309981"/>
            <a:ext cx="967041" cy="1657788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A computer screen shot of a computer screen&#10;&#10;Description automatically generated">
            <a:extLst>
              <a:ext uri="{FF2B5EF4-FFF2-40B4-BE49-F238E27FC236}">
                <a16:creationId xmlns:a16="http://schemas.microsoft.com/office/drawing/2014/main" id="{68F4332B-3463-8123-70AB-A082B0C231F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2222" b="15193" l="12616" r="14500">
                        <a14:foregroundMark x1="14271" y1="12778" x2="14427" y2="14537"/>
                        <a14:foregroundMark x1="14427" y1="14537" x2="14323" y2="13333"/>
                        <a14:foregroundMark x1="14323" y1="13333" x2="14479" y2="14074"/>
                        <a14:foregroundMark x1="14479" y1="14074" x2="14375" y2="12778"/>
                        <a14:foregroundMark x1="13750" y1="13519" x2="13958" y2="13704"/>
                      </a14:backgroundRemoval>
                    </a14:imgEffect>
                  </a14:imgLayer>
                </a14:imgProps>
              </a:ext>
            </a:extLst>
          </a:blip>
          <a:srcRect l="12381" t="11851" r="85264" b="84436"/>
          <a:stretch/>
        </p:blipFill>
        <p:spPr>
          <a:xfrm>
            <a:off x="2263036" y="2075957"/>
            <a:ext cx="654328" cy="580236"/>
          </a:xfrm>
          <a:prstGeom prst="rect">
            <a:avLst/>
          </a:prstGeom>
        </p:spPr>
      </p:pic>
      <p:pic>
        <p:nvPicPr>
          <p:cNvPr id="9" name="Picture 8" descr="A computer screen shot of a blockchain&#10;&#10;Description automatically generated">
            <a:extLst>
              <a:ext uri="{FF2B5EF4-FFF2-40B4-BE49-F238E27FC236}">
                <a16:creationId xmlns:a16="http://schemas.microsoft.com/office/drawing/2014/main" id="{25C25FE8-B78C-2977-7BEE-CBC85E6F7B5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49323" y1="42685" x2="49323" y2="42685"/>
                        <a14:foregroundMark x1="49323" y1="42685" x2="49375" y2="53426"/>
                        <a14:foregroundMark x1="49375" y1="53426" x2="49948" y2="53704"/>
                        <a14:backgroundMark x1="13542" y1="13426" x2="16719" y2="28889"/>
                        <a14:backgroundMark x1="16719" y1="28889" x2="24167" y2="25741"/>
                        <a14:backgroundMark x1="24167" y1="25741" x2="33594" y2="27222"/>
                        <a14:backgroundMark x1="33594" y1="27222" x2="26406" y2="10463"/>
                        <a14:backgroundMark x1="26406" y1="10463" x2="52188" y2="17130"/>
                        <a14:backgroundMark x1="52188" y1="17130" x2="45156" y2="24074"/>
                        <a14:backgroundMark x1="45156" y1="24074" x2="61719" y2="20926"/>
                        <a14:backgroundMark x1="61719" y1="20926" x2="39688" y2="31204"/>
                        <a14:backgroundMark x1="39688" y1="31204" x2="55521" y2="26667"/>
                        <a14:backgroundMark x1="55521" y1="26667" x2="60052" y2="37222"/>
                        <a14:backgroundMark x1="60052" y1="37222" x2="59323" y2="27130"/>
                        <a14:backgroundMark x1="59323" y1="27130" x2="68490" y2="27500"/>
                        <a14:backgroundMark x1="68490" y1="27500" x2="76823" y2="27037"/>
                        <a14:backgroundMark x1="76823" y1="27037" x2="71406" y2="24630"/>
                        <a14:backgroundMark x1="71406" y1="24630" x2="66302" y2="31759"/>
                        <a14:backgroundMark x1="66302" y1="31759" x2="34063" y2="30093"/>
                        <a14:backgroundMark x1="34063" y1="30093" x2="49010" y2="34259"/>
                        <a14:backgroundMark x1="49010" y1="34259" x2="52604" y2="33519"/>
                        <a14:backgroundMark x1="47083" y1="14444" x2="70104" y2="15000"/>
                        <a14:backgroundMark x1="70104" y1="15000" x2="59948" y2="23148"/>
                        <a14:backgroundMark x1="59948" y1="23148" x2="68542" y2="20741"/>
                        <a14:backgroundMark x1="9792" y1="17037" x2="9792" y2="1703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825215" y="1336436"/>
            <a:ext cx="3395575" cy="200070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84493"/>
            </a:gs>
            <a:gs pos="52000">
              <a:srgbClr val="001C4C"/>
            </a:gs>
            <a:gs pos="100000">
              <a:srgbClr val="184493"/>
            </a:gs>
          </a:gsLst>
          <a:lin ang="13500032" scaled="0"/>
        </a:gradFill>
        <a:effectLst/>
      </p:bgPr>
    </p:bg>
    <p:spTree>
      <p:nvGrpSpPr>
        <p:cNvPr id="1" name="Shape 1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4" name="Google Shape;1604;p48"/>
          <p:cNvSpPr/>
          <p:nvPr/>
        </p:nvSpPr>
        <p:spPr>
          <a:xfrm flipH="1">
            <a:off x="1299917" y="5473413"/>
            <a:ext cx="114638" cy="88090"/>
          </a:xfrm>
          <a:custGeom>
            <a:avLst/>
            <a:gdLst/>
            <a:ahLst/>
            <a:cxnLst/>
            <a:rect l="l" t="t" r="r" b="b"/>
            <a:pathLst>
              <a:path w="3217" h="2472" extrusionOk="0">
                <a:moveTo>
                  <a:pt x="1609" y="2472"/>
                </a:moveTo>
                <a:cubicBezTo>
                  <a:pt x="3217" y="2472"/>
                  <a:pt x="3217" y="0"/>
                  <a:pt x="1609" y="0"/>
                </a:cubicBezTo>
                <a:lnTo>
                  <a:pt x="1609" y="0"/>
                </a:lnTo>
                <a:cubicBezTo>
                  <a:pt x="1" y="0"/>
                  <a:pt x="1" y="2472"/>
                  <a:pt x="1609" y="2472"/>
                </a:cubicBezTo>
                <a:close/>
              </a:path>
            </a:pathLst>
          </a:custGeom>
          <a:solidFill>
            <a:srgbClr val="4581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5" name="Google Shape;1605;p48"/>
          <p:cNvSpPr/>
          <p:nvPr/>
        </p:nvSpPr>
        <p:spPr>
          <a:xfrm>
            <a:off x="1487298" y="1569000"/>
            <a:ext cx="2005500" cy="2005500"/>
          </a:xfrm>
          <a:prstGeom prst="ellipse">
            <a:avLst/>
          </a:prstGeom>
          <a:solidFill>
            <a:srgbClr val="F1C232"/>
          </a:solidFill>
          <a:ln w="9525" cap="flat" cmpd="sng">
            <a:solidFill>
              <a:srgbClr val="F5C43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14" name="Google Shape;1614;p48"/>
          <p:cNvSpPr txBox="1"/>
          <p:nvPr/>
        </p:nvSpPr>
        <p:spPr>
          <a:xfrm>
            <a:off x="1702257" y="2232143"/>
            <a:ext cx="1575581" cy="679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rPr>
              <a:t>VsCode</a:t>
            </a:r>
            <a:endParaRPr sz="2800" dirty="0">
              <a:solidFill>
                <a:schemeClr val="dk1"/>
              </a:solidFill>
              <a:latin typeface="Russo One"/>
              <a:ea typeface="Russo One"/>
              <a:cs typeface="Russo One"/>
              <a:sym typeface="Russo One"/>
            </a:endParaRPr>
          </a:p>
        </p:txBody>
      </p:sp>
      <p:pic>
        <p:nvPicPr>
          <p:cNvPr id="1615" name="Google Shape;1615;p48"/>
          <p:cNvPicPr preferRelativeResize="0"/>
          <p:nvPr/>
        </p:nvPicPr>
        <p:blipFill rotWithShape="1">
          <a:blip r:embed="rId3">
            <a:alphaModFix/>
          </a:blip>
          <a:srcRect l="-25495" t="-873" r="-14207" b="8936"/>
          <a:stretch/>
        </p:blipFill>
        <p:spPr>
          <a:xfrm rot="-1258722">
            <a:off x="3547" y="1231894"/>
            <a:ext cx="2127355" cy="2400163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8AD8E20-50B1-9B94-E2A9-7DD8BA7839C3}"/>
              </a:ext>
            </a:extLst>
          </p:cNvPr>
          <p:cNvSpPr txBox="1"/>
          <p:nvPr/>
        </p:nvSpPr>
        <p:spPr>
          <a:xfrm>
            <a:off x="3707757" y="1756141"/>
            <a:ext cx="587662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Russo One" panose="020B0604020202020204" charset="0"/>
              </a:rPr>
              <a:t>1. Product Registry</a:t>
            </a:r>
          </a:p>
          <a:p>
            <a:r>
              <a:rPr lang="en-US" sz="2000" dirty="0">
                <a:solidFill>
                  <a:schemeClr val="bg1"/>
                </a:solidFill>
                <a:latin typeface="Russo One" panose="020B0604020202020204" charset="0"/>
              </a:rPr>
              <a:t>2. Manufacturer</a:t>
            </a:r>
          </a:p>
          <a:p>
            <a:r>
              <a:rPr lang="en-US" sz="2000" dirty="0">
                <a:solidFill>
                  <a:schemeClr val="bg1"/>
                </a:solidFill>
                <a:latin typeface="Russo One" panose="020B0604020202020204" charset="0"/>
              </a:rPr>
              <a:t>3. Consumer</a:t>
            </a:r>
          </a:p>
          <a:p>
            <a:r>
              <a:rPr lang="en-US" sz="2000" dirty="0">
                <a:solidFill>
                  <a:schemeClr val="bg1"/>
                </a:solidFill>
                <a:latin typeface="Russo One" panose="020B0604020202020204" charset="0"/>
              </a:rPr>
              <a:t>4. Distribution</a:t>
            </a:r>
          </a:p>
          <a:p>
            <a:r>
              <a:rPr lang="en-US" sz="2000" dirty="0">
                <a:solidFill>
                  <a:schemeClr val="bg1"/>
                </a:solidFill>
                <a:latin typeface="Russo One" panose="020B0604020202020204" charset="0"/>
              </a:rPr>
              <a:t>5. Fake Product Detection/ Registration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AAD55B-78BB-FC51-EE26-B4F541F5B262}"/>
              </a:ext>
            </a:extLst>
          </p:cNvPr>
          <p:cNvSpPr txBox="1"/>
          <p:nvPr/>
        </p:nvSpPr>
        <p:spPr>
          <a:xfrm>
            <a:off x="4198835" y="1384334"/>
            <a:ext cx="21531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u="sng" dirty="0">
                <a:solidFill>
                  <a:schemeClr val="bg1"/>
                </a:solidFill>
                <a:latin typeface="Russo One" panose="020B0604020202020204" charset="0"/>
              </a:rPr>
              <a:t>Contracts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84493"/>
            </a:gs>
            <a:gs pos="52000">
              <a:srgbClr val="001C4C"/>
            </a:gs>
            <a:gs pos="100000">
              <a:srgbClr val="184493"/>
            </a:gs>
          </a:gsLst>
          <a:lin ang="13500032" scaled="0"/>
        </a:gradFill>
        <a:effectLst/>
      </p:bgPr>
    </p:bg>
    <p:spTree>
      <p:nvGrpSpPr>
        <p:cNvPr id="1" name="Shape 1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4" name="Google Shape;1604;p48"/>
          <p:cNvSpPr/>
          <p:nvPr/>
        </p:nvSpPr>
        <p:spPr>
          <a:xfrm flipH="1">
            <a:off x="1299917" y="5473413"/>
            <a:ext cx="114638" cy="88090"/>
          </a:xfrm>
          <a:custGeom>
            <a:avLst/>
            <a:gdLst/>
            <a:ahLst/>
            <a:cxnLst/>
            <a:rect l="l" t="t" r="r" b="b"/>
            <a:pathLst>
              <a:path w="3217" h="2472" extrusionOk="0">
                <a:moveTo>
                  <a:pt x="1609" y="2472"/>
                </a:moveTo>
                <a:cubicBezTo>
                  <a:pt x="3217" y="2472"/>
                  <a:pt x="3217" y="0"/>
                  <a:pt x="1609" y="0"/>
                </a:cubicBezTo>
                <a:lnTo>
                  <a:pt x="1609" y="0"/>
                </a:lnTo>
                <a:cubicBezTo>
                  <a:pt x="1" y="0"/>
                  <a:pt x="1" y="2472"/>
                  <a:pt x="1609" y="2472"/>
                </a:cubicBezTo>
                <a:close/>
              </a:path>
            </a:pathLst>
          </a:custGeom>
          <a:solidFill>
            <a:srgbClr val="4581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5" name="Google Shape;1605;p48"/>
          <p:cNvSpPr/>
          <p:nvPr/>
        </p:nvSpPr>
        <p:spPr>
          <a:xfrm>
            <a:off x="1487298" y="1569000"/>
            <a:ext cx="2005500" cy="2005500"/>
          </a:xfrm>
          <a:prstGeom prst="ellipse">
            <a:avLst/>
          </a:prstGeom>
          <a:solidFill>
            <a:srgbClr val="F1C232"/>
          </a:solidFill>
          <a:ln w="9525" cap="flat" cmpd="sng">
            <a:solidFill>
              <a:srgbClr val="F5C43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14" name="Google Shape;1614;p48"/>
          <p:cNvSpPr txBox="1"/>
          <p:nvPr/>
        </p:nvSpPr>
        <p:spPr>
          <a:xfrm>
            <a:off x="1536760" y="2232142"/>
            <a:ext cx="1906575" cy="679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rPr>
              <a:t>Ganache</a:t>
            </a:r>
            <a:endParaRPr sz="2800" dirty="0">
              <a:solidFill>
                <a:schemeClr val="dk1"/>
              </a:solidFill>
              <a:latin typeface="Russo One"/>
              <a:ea typeface="Russo One"/>
              <a:cs typeface="Russo One"/>
              <a:sym typeface="Russo One"/>
            </a:endParaRPr>
          </a:p>
        </p:txBody>
      </p:sp>
      <p:pic>
        <p:nvPicPr>
          <p:cNvPr id="1615" name="Google Shape;1615;p48"/>
          <p:cNvPicPr preferRelativeResize="0"/>
          <p:nvPr/>
        </p:nvPicPr>
        <p:blipFill rotWithShape="1">
          <a:blip r:embed="rId3">
            <a:alphaModFix/>
          </a:blip>
          <a:srcRect l="-25495" t="-873" r="-14207" b="8936"/>
          <a:stretch/>
        </p:blipFill>
        <p:spPr>
          <a:xfrm rot="-1258722">
            <a:off x="3547" y="1231894"/>
            <a:ext cx="2127355" cy="2400163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24DDA95-4E6D-5A0E-9800-754863A1C02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866" t="8296" r="50600" b="76472"/>
          <a:stretch/>
        </p:blipFill>
        <p:spPr>
          <a:xfrm>
            <a:off x="4242139" y="1058952"/>
            <a:ext cx="4111523" cy="102009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7C02536-0CA6-1DC0-D52E-BBB309E728C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469" t="8149" r="18750" b="38815"/>
          <a:stretch/>
        </p:blipFill>
        <p:spPr>
          <a:xfrm>
            <a:off x="3613363" y="2332440"/>
            <a:ext cx="5477297" cy="2484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2560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C3989"/>
            </a:gs>
            <a:gs pos="100000">
              <a:srgbClr val="001C4C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6D72574-27D6-ADB7-D3EE-61289588138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750" t="1778" r="11500" b="7112"/>
          <a:stretch/>
        </p:blipFill>
        <p:spPr>
          <a:xfrm>
            <a:off x="1084897" y="243229"/>
            <a:ext cx="6974205" cy="465704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Crypto Mining Project Proposal by Slidesgo">
  <a:themeElements>
    <a:clrScheme name="Simple Light">
      <a:dk1>
        <a:srgbClr val="FFFFFF"/>
      </a:dk1>
      <a:lt1>
        <a:srgbClr val="FFFFFF"/>
      </a:lt1>
      <a:dk2>
        <a:srgbClr val="FFFFFF"/>
      </a:dk2>
      <a:lt2>
        <a:srgbClr val="4581EB"/>
      </a:lt2>
      <a:accent1>
        <a:srgbClr val="F5C434"/>
      </a:accent1>
      <a:accent2>
        <a:srgbClr val="E69138"/>
      </a:accent2>
      <a:accent3>
        <a:srgbClr val="FEEC45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70</Words>
  <Application>Microsoft Office PowerPoint</Application>
  <PresentationFormat>On-screen Show (16:9)</PresentationFormat>
  <Paragraphs>30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Russo One</vt:lpstr>
      <vt:lpstr>Catamaran</vt:lpstr>
      <vt:lpstr>Unna</vt:lpstr>
      <vt:lpstr>Wingdings</vt:lpstr>
      <vt:lpstr>Arial</vt:lpstr>
      <vt:lpstr>Crypto Mining Project Proposal by Slidesgo</vt:lpstr>
      <vt:lpstr>Fake Product Identification PROJECT PROPOSAL</vt:lpstr>
      <vt:lpstr>01</vt:lpstr>
      <vt:lpstr>INTRODUCTION</vt:lpstr>
      <vt:lpstr>PowerPoint Presentation</vt:lpstr>
      <vt:lpstr>BACKEND</vt:lpstr>
      <vt:lpstr>What are we working on?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FRONTEND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Fake Product Identification PROJECT PROPOSAL</dc:title>
  <dc:creator>Fayrouz Ahmed</dc:creator>
  <cp:lastModifiedBy>Fayrouz Abdelrahman</cp:lastModifiedBy>
  <cp:revision>1</cp:revision>
  <dcterms:modified xsi:type="dcterms:W3CDTF">2024-05-19T22:57:16Z</dcterms:modified>
</cp:coreProperties>
</file>